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0" r:id="rId9"/>
    <p:sldId id="266" r:id="rId10"/>
    <p:sldId id="267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E2EB1-0A69-429D-A346-3690BC596C86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11499-1F71-460A-B751-666BCF58256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270A53-85C3-40ED-89B8-9A6E7E942003}" type="datetimeFigureOut">
              <a:rPr lang="es-ES" smtClean="0"/>
              <a:pPr/>
              <a:t>12/02/2015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B3FF3-E19E-4BA6-8339-C439075EC1C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40960" cy="1800200"/>
          </a:xfrm>
        </p:spPr>
        <p:txBody>
          <a:bodyPr>
            <a:normAutofit/>
          </a:bodyPr>
          <a:lstStyle/>
          <a:p>
            <a:r>
              <a:rPr lang="es-ES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Catálogo</a:t>
            </a:r>
            <a:endParaRPr lang="es-ES" sz="66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8458200" cy="9144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4578" name="Picture 2" descr="http://elsecretocanario.com/sites/default/files/styles/blog_style/public/la_empresa_0.jpg?itok=bBjj2-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1115">
            <a:off x="2170014" y="2159469"/>
            <a:ext cx="4842593" cy="344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Picture 2" descr="C:\Users\Diego\Downloads\IMG-20150208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611560" y="1916832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00012</a:t>
            </a:r>
          </a:p>
          <a:p>
            <a:endParaRPr lang="es-ES" sz="2400" dirty="0"/>
          </a:p>
          <a:p>
            <a:r>
              <a:rPr lang="es-ES" sz="2400" b="1" dirty="0" smtClean="0"/>
              <a:t>      Tirma chocolate almendra</a:t>
            </a:r>
          </a:p>
          <a:p>
            <a:endParaRPr lang="es-ES" sz="2400" dirty="0" smtClean="0"/>
          </a:p>
          <a:p>
            <a:r>
              <a:rPr lang="es-ES" sz="2400" dirty="0" smtClean="0"/>
              <a:t>Una combinación sabrosa y ganadora: el chocolate con leche Tirma con las mejores almendras tostadas.</a:t>
            </a:r>
          </a:p>
          <a:p>
            <a:r>
              <a:rPr lang="es-ES" sz="2400" dirty="0" smtClean="0"/>
              <a:t>Cada unidad es de 300g, a 2,10€ la unidad.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1746" name="Picture 2" descr="C:\Users\Diego\Downloads\IMG-20150208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76189" y="2804931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Diego\Downloads\IMG-20150208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8270" y="2720678"/>
            <a:ext cx="2974386" cy="223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915816" y="191683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000" dirty="0" smtClean="0"/>
              <a:t>00013                    00014</a:t>
            </a:r>
          </a:p>
          <a:p>
            <a:pPr marL="342900" indent="-342900"/>
            <a:endParaRPr lang="es-ES" sz="2000" dirty="0" smtClean="0"/>
          </a:p>
          <a:p>
            <a:pPr marL="342900" indent="-342900"/>
            <a:r>
              <a:rPr lang="es-ES" sz="2000" b="1" dirty="0"/>
              <a:t> </a:t>
            </a:r>
            <a:r>
              <a:rPr lang="es-ES" sz="2000" b="1" dirty="0" smtClean="0"/>
              <a:t>Choco sándwich Tirma</a:t>
            </a:r>
          </a:p>
          <a:p>
            <a:pPr marL="342900" indent="-342900"/>
            <a:endParaRPr lang="es-ES" sz="2000" dirty="0" smtClean="0"/>
          </a:p>
          <a:p>
            <a:pPr marL="342900" indent="-342900"/>
            <a:r>
              <a:rPr lang="es-ES" sz="2000" dirty="0" smtClean="0"/>
              <a:t>Galletas rellenas de crema de cacao y cubiertas de chocolate con leche; o galletas al cacao rellenas de crema cubiertas de chocolate blanco.</a:t>
            </a:r>
          </a:p>
          <a:p>
            <a:pPr marL="342900" indent="-342900"/>
            <a:r>
              <a:rPr lang="es-ES" sz="2000" dirty="0" smtClean="0"/>
              <a:t>Cada unidad es de 240g. , a 1€ la unidad.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8" name="Picture 2" descr="C:\Users\Diego\Downloads\IMG-20150208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827584" y="191683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00015</a:t>
            </a:r>
          </a:p>
          <a:p>
            <a:endParaRPr lang="es-ES" dirty="0"/>
          </a:p>
          <a:p>
            <a:r>
              <a:rPr lang="es-ES" dirty="0" smtClean="0"/>
              <a:t>      </a:t>
            </a:r>
            <a:r>
              <a:rPr lang="es-ES" b="1" dirty="0" smtClean="0"/>
              <a:t>Choco galletas Tirma</a:t>
            </a:r>
          </a:p>
          <a:p>
            <a:endParaRPr lang="es-ES" dirty="0"/>
          </a:p>
          <a:p>
            <a:r>
              <a:rPr lang="es-ES" dirty="0" smtClean="0"/>
              <a:t>Exquisita tableta de chocolate negro sobre galleta.</a:t>
            </a:r>
          </a:p>
          <a:p>
            <a:r>
              <a:rPr lang="es-ES" dirty="0" smtClean="0"/>
              <a:t>Cada unidad es de 200gr, a 1,20€ la unidad.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7890" name="Picture 2" descr="C:\Users\Diego\Downloads\IMG-20150208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1844824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00016</a:t>
            </a:r>
          </a:p>
          <a:p>
            <a:endParaRPr lang="es-ES" sz="2400" dirty="0"/>
          </a:p>
          <a:p>
            <a:r>
              <a:rPr lang="es-ES" sz="2400" dirty="0" smtClean="0"/>
              <a:t>          </a:t>
            </a:r>
            <a:r>
              <a:rPr lang="es-ES" sz="2400" b="1" dirty="0" smtClean="0"/>
              <a:t>Palichocs de Tirma</a:t>
            </a:r>
          </a:p>
          <a:p>
            <a:endParaRPr lang="es-ES" sz="2400" dirty="0"/>
          </a:p>
          <a:p>
            <a:r>
              <a:rPr lang="es-ES" sz="2400" dirty="0" smtClean="0"/>
              <a:t>Deliciosos palitos de galleta bañados en chocolate blanco.</a:t>
            </a:r>
          </a:p>
          <a:p>
            <a:r>
              <a:rPr lang="es-ES" sz="2400" dirty="0" smtClean="0"/>
              <a:t>Cada unidad contiene 150g, a…. la unidad.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8914" name="Picture 2" descr="C:\Users\Diego\Downloads\IMG-20150208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39552" y="2060848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00017</a:t>
            </a:r>
          </a:p>
          <a:p>
            <a:endParaRPr lang="es-ES" sz="2400" dirty="0"/>
          </a:p>
          <a:p>
            <a:r>
              <a:rPr lang="es-ES" sz="2400" dirty="0" smtClean="0"/>
              <a:t>       </a:t>
            </a:r>
            <a:r>
              <a:rPr lang="es-ES" sz="2400" b="1" dirty="0" smtClean="0"/>
              <a:t>Mini chocolates Tirma</a:t>
            </a:r>
          </a:p>
          <a:p>
            <a:r>
              <a:rPr lang="es-ES" sz="2400" b="1" dirty="0"/>
              <a:t> </a:t>
            </a:r>
            <a:endParaRPr lang="es-ES" sz="2400" b="1" dirty="0" smtClean="0"/>
          </a:p>
          <a:p>
            <a:r>
              <a:rPr lang="es-ES" sz="2400" dirty="0" smtClean="0"/>
              <a:t>Deliciosos bocaditos de mini chocolates con leche extra de la marca Tirma.</a:t>
            </a:r>
          </a:p>
          <a:p>
            <a:r>
              <a:rPr lang="es-ES" sz="2400" dirty="0" smtClean="0"/>
              <a:t>Cada unidad contiene…, a 1,98€ la unidad.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8" name="Picture 2" descr="C:\Users\Diego\Downloads\IMG-20150208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39552" y="1916832"/>
            <a:ext cx="4968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00018</a:t>
            </a:r>
          </a:p>
          <a:p>
            <a:endParaRPr lang="es-ES" sz="2000" dirty="0"/>
          </a:p>
          <a:p>
            <a:r>
              <a:rPr lang="es-ES" sz="2000" b="1" dirty="0" smtClean="0"/>
              <a:t>          Guanchitos Tirma</a:t>
            </a:r>
          </a:p>
          <a:p>
            <a:endParaRPr lang="es-ES" sz="2000" dirty="0"/>
          </a:p>
          <a:p>
            <a:r>
              <a:rPr lang="es-ES" sz="2000" dirty="0" smtClean="0"/>
              <a:t>Divertidas galletitas redondas bañadas de chocolate blanco.</a:t>
            </a:r>
          </a:p>
          <a:p>
            <a:r>
              <a:rPr lang="es-ES" sz="2000" dirty="0" smtClean="0"/>
              <a:t>Cada unidad es de 150g, a 1,25€ la unidad.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iego\Downloads\IMG-20150208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1916832"/>
            <a:ext cx="25458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23528" y="1556792"/>
            <a:ext cx="53285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00019</a:t>
            </a:r>
          </a:p>
          <a:p>
            <a:r>
              <a:rPr lang="es-ES" sz="2400" b="1" dirty="0" smtClean="0"/>
              <a:t>              Refresco Clipper de fresa</a:t>
            </a:r>
          </a:p>
          <a:p>
            <a:endParaRPr lang="es-ES" sz="2400" dirty="0"/>
          </a:p>
          <a:p>
            <a:r>
              <a:rPr lang="es-ES" sz="2400" dirty="0" smtClean="0"/>
              <a:t>Cliper de fresa el refresco refrescante buenísimo y más canario que ningún otro refresco. También conocido por </a:t>
            </a:r>
            <a:r>
              <a:rPr lang="es-ES" sz="2400" dirty="0" err="1" smtClean="0"/>
              <a:t>Cliper</a:t>
            </a:r>
            <a:r>
              <a:rPr lang="es-ES" sz="2400" dirty="0" smtClean="0"/>
              <a:t> la bebida canaria que te deja… Satisfecha!</a:t>
            </a:r>
          </a:p>
          <a:p>
            <a:r>
              <a:rPr lang="es-ES" sz="2400" dirty="0" smtClean="0"/>
              <a:t>Se vende a 0,45€ cada lata, con 33cl.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iego\Downloads\IMG-20150208-WA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2545854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11560" y="1700809"/>
            <a:ext cx="47525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00020</a:t>
            </a:r>
          </a:p>
          <a:p>
            <a:endParaRPr lang="es-ES" sz="2000" dirty="0" smtClean="0"/>
          </a:p>
          <a:p>
            <a:r>
              <a:rPr lang="es-ES" sz="2000" dirty="0" smtClean="0"/>
              <a:t>       </a:t>
            </a:r>
            <a:r>
              <a:rPr lang="es-ES" sz="2000" b="1" dirty="0" smtClean="0"/>
              <a:t>Refresco Nestea de mango-piña</a:t>
            </a:r>
          </a:p>
          <a:p>
            <a:endParaRPr lang="es-ES" sz="2000" dirty="0" smtClean="0"/>
          </a:p>
          <a:p>
            <a:r>
              <a:rPr lang="es-ES" sz="2000" dirty="0" smtClean="0"/>
              <a:t>Es una bebida refrescante de té, listo para tomar frío que combina con toda la naturalidad, el sabor del té con el de las frutas, creando una experiencia repleta de matices: un exquisito sabor, una suave textura, un color intenso y un sutil aroma.</a:t>
            </a:r>
          </a:p>
          <a:p>
            <a:r>
              <a:rPr lang="es-ES" sz="2000" dirty="0" smtClean="0"/>
              <a:t>Se vende a 0,60€  cada lata, con 33cl.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uko\Desktop\IMG-2015021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232248" cy="216024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4046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0021</a:t>
            </a:r>
            <a:endParaRPr lang="es-ES" b="1" dirty="0"/>
          </a:p>
        </p:txBody>
      </p:sp>
      <p:pic>
        <p:nvPicPr>
          <p:cNvPr id="1027" name="Picture 3" descr="C:\Users\Miluko\Desktop\IMG-20150212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572044" cy="237626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372200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0022</a:t>
            </a:r>
            <a:endParaRPr lang="es-ES" b="1" dirty="0"/>
          </a:p>
        </p:txBody>
      </p:sp>
      <p:pic>
        <p:nvPicPr>
          <p:cNvPr id="1028" name="Picture 4" descr="C:\Users\Miluko\Desktop\IMG-20150212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1630652" cy="290296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95536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0023</a:t>
            </a:r>
            <a:endParaRPr lang="es-ES" b="1" dirty="0"/>
          </a:p>
        </p:txBody>
      </p:sp>
      <p:pic>
        <p:nvPicPr>
          <p:cNvPr id="1029" name="Picture 5" descr="C:\Users\Miluko\Desktop\IMG-20150212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89040"/>
            <a:ext cx="1944216" cy="273630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588224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0024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1124744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productos “Chacho que </a:t>
            </a:r>
            <a:r>
              <a:rPr lang="es-ES_tradnl" dirty="0" err="1" smtClean="0"/>
              <a:t>calufa</a:t>
            </a:r>
            <a:r>
              <a:rPr lang="es-ES_tradnl" dirty="0" smtClean="0"/>
              <a:t>” muestran una forma divertida de nuestra forma de hablar y de representar nuestros iconos autóctonos, como el </a:t>
            </a:r>
            <a:r>
              <a:rPr lang="es-ES_tradnl" dirty="0" err="1" smtClean="0"/>
              <a:t>gofio,representado</a:t>
            </a:r>
            <a:r>
              <a:rPr lang="es-ES_tradnl" dirty="0" smtClean="0"/>
              <a:t> como </a:t>
            </a:r>
            <a:r>
              <a:rPr lang="es-ES_tradnl" dirty="0" err="1" smtClean="0"/>
              <a:t>Gofioman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Todos los productos aquí presentes se pueden adquirir tanto en modo de sudadera como en modo de camiseta, disponibles en varias </a:t>
            </a:r>
            <a:r>
              <a:rPr lang="es-ES_tradnl" smtClean="0"/>
              <a:t>tallas y varios colores.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 importante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Todos  los precios anteriores no incluyen gastos de envío.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  de alimentación</a:t>
            </a:r>
            <a:endParaRPr lang="es-E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5" name="Picture 1" descr="C:\Users\Diego\Downloads\IMG-2015020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088232" cy="371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Diego\Downloads\IMG-20150208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953217" cy="347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555776" y="1628800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00001                              00002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   </a:t>
            </a:r>
            <a:r>
              <a:rPr lang="es-ES" sz="2000" b="1" dirty="0" smtClean="0"/>
              <a:t>Mezclas de cafés Tirma</a:t>
            </a:r>
          </a:p>
          <a:p>
            <a:endParaRPr lang="es-ES" sz="2000" dirty="0" smtClean="0"/>
          </a:p>
          <a:p>
            <a:r>
              <a:rPr lang="es-ES" sz="2000" dirty="0" smtClean="0"/>
              <a:t>Combinaciones </a:t>
            </a:r>
            <a:r>
              <a:rPr lang="es-ES" sz="2000" dirty="0"/>
              <a:t>ideales para los que quieren disfrutar de los sabores fuertes y con gran cuerpo del café torrefacto o de mezclas suaves sin renunciar al sutil aroma del café natural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Se vende en 1 unidad y cada una contiene 250 g, a 3,40€ el suave y 2,50€ el fuerte.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iego\Downloads\IMG-20150208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2322" y="2538706"/>
            <a:ext cx="3246801" cy="243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Users\Diego\Downloads\IMG-20150208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3360" y="2481656"/>
            <a:ext cx="3366459" cy="25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131840" y="1772816"/>
            <a:ext cx="2520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S" sz="2000" dirty="0" smtClean="0"/>
              <a:t>00003         00004</a:t>
            </a:r>
          </a:p>
          <a:p>
            <a:endParaRPr lang="es-ES" sz="2000" dirty="0" smtClean="0"/>
          </a:p>
          <a:p>
            <a:r>
              <a:rPr lang="es-ES" sz="2000" b="1" dirty="0" smtClean="0"/>
              <a:t>     Ambrosías Tirma</a:t>
            </a:r>
          </a:p>
          <a:p>
            <a:endParaRPr lang="es-ES" sz="2000" b="1" dirty="0"/>
          </a:p>
          <a:p>
            <a:r>
              <a:rPr lang="es-ES" sz="2000" dirty="0"/>
              <a:t>Crujientes obleas rellenas de deliciosas cremas de diferentes sabores y bañadas en nuestro cremoso </a:t>
            </a:r>
            <a:r>
              <a:rPr lang="es-ES" sz="2000" dirty="0" smtClean="0"/>
              <a:t>chocolate.</a:t>
            </a:r>
          </a:p>
          <a:p>
            <a:r>
              <a:rPr lang="es-ES" sz="2000" dirty="0" smtClean="0"/>
              <a:t>En unidades de 5 con 13,5g.,cada unidad a 1€.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2770" name="Picture 2" descr="C:\Users\Diego\Downloads\IMG-20150208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827584" y="1988840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00005</a:t>
            </a:r>
          </a:p>
          <a:p>
            <a:endParaRPr lang="es-ES" dirty="0" smtClean="0"/>
          </a:p>
          <a:p>
            <a:r>
              <a:rPr lang="es-ES" b="1" dirty="0" smtClean="0"/>
              <a:t>       Ambrosías Tirma</a:t>
            </a:r>
          </a:p>
          <a:p>
            <a:endParaRPr lang="es-ES" b="1" dirty="0"/>
          </a:p>
          <a:p>
            <a:r>
              <a:rPr lang="es-ES" dirty="0"/>
              <a:t>Crujientes obleas rellenas de deliciosas cremas de diferentes sabores y bañadas en nuestro cremoso chocolate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Cada unidad con 14 piezas de chocolate blancas, más 14 piezas de chocolate; a 5,11€. Con un peso de…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8674" name="Picture 2" descr="C:\Users\Diego\Downloads\IMG-20150208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53259" y="2631717"/>
            <a:ext cx="3990883" cy="299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206084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00006</a:t>
            </a:r>
          </a:p>
          <a:p>
            <a:endParaRPr lang="es-ES" sz="2400" dirty="0" smtClean="0"/>
          </a:p>
          <a:p>
            <a:r>
              <a:rPr lang="es-ES" sz="2400" b="1" dirty="0"/>
              <a:t> </a:t>
            </a:r>
            <a:r>
              <a:rPr lang="es-ES" sz="2400" b="1" dirty="0" smtClean="0"/>
              <a:t>Mini palichocs blancos de Tirma</a:t>
            </a:r>
          </a:p>
          <a:p>
            <a:endParaRPr lang="es-ES" sz="2400" dirty="0" smtClean="0"/>
          </a:p>
          <a:p>
            <a:r>
              <a:rPr lang="es-ES" sz="2400" dirty="0" smtClean="0"/>
              <a:t>Deliciosas galletitas al cacao cubiertas de chocolate blanco.</a:t>
            </a:r>
          </a:p>
          <a:p>
            <a:endParaRPr lang="es-ES" sz="2400" dirty="0" smtClean="0"/>
          </a:p>
          <a:p>
            <a:r>
              <a:rPr lang="es-ES" sz="2400" dirty="0" smtClean="0"/>
              <a:t>Cada pack contiene 125g., a 1€ la unidad.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C:\Users\Diego\Downloads\IMG-20150208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16448" y="2540536"/>
            <a:ext cx="3837500" cy="287812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83568" y="2276872"/>
            <a:ext cx="45365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00007</a:t>
            </a:r>
          </a:p>
          <a:p>
            <a:endParaRPr lang="es-ES" sz="2400" dirty="0" smtClean="0"/>
          </a:p>
          <a:p>
            <a:r>
              <a:rPr lang="es-ES" sz="2400" b="1" dirty="0" smtClean="0"/>
              <a:t>Mini guanchitos Tirma</a:t>
            </a:r>
          </a:p>
          <a:p>
            <a:endParaRPr lang="es-ES" sz="2400" b="1" dirty="0" smtClean="0"/>
          </a:p>
          <a:p>
            <a:r>
              <a:rPr lang="es-ES" sz="2400" dirty="0" smtClean="0"/>
              <a:t>Deliciosas galletitas cubiertas de chocolate con leche.</a:t>
            </a:r>
          </a:p>
          <a:p>
            <a:r>
              <a:rPr lang="es-ES" sz="2400" dirty="0" smtClean="0"/>
              <a:t>Cada pack contiene 125g, a 1€ la unidad.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3794" name="Picture 2" descr="C:\Users\Diego\Downloads\IMG-20150208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206084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00008</a:t>
            </a:r>
          </a:p>
          <a:p>
            <a:r>
              <a:rPr lang="es-ES" sz="2400" b="1" dirty="0" smtClean="0"/>
              <a:t>            Mini choco galletas</a:t>
            </a:r>
          </a:p>
          <a:p>
            <a:r>
              <a:rPr lang="es-ES" sz="2400" dirty="0" smtClean="0"/>
              <a:t>Buenísimas galletitas al cacao cubiertas de chocolate blanco.</a:t>
            </a:r>
          </a:p>
          <a:p>
            <a:r>
              <a:rPr lang="es-ES" sz="2400" dirty="0" smtClean="0"/>
              <a:t>Cada pack contiene 125g, a 1 € la unidad.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698" name="Picture 2" descr="C:\Users\Diego\Downloads\IMG-20150208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65509" y="2711555"/>
            <a:ext cx="3477458" cy="2608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C:\Users\Diego\Downloads\IMG-20150208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1"/>
            <a:ext cx="2376264" cy="423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771800" y="1844824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000" dirty="0" smtClean="0"/>
              <a:t>00009                         00010</a:t>
            </a:r>
          </a:p>
          <a:p>
            <a:pPr marL="342900" indent="-342900"/>
            <a:endParaRPr lang="es-ES" sz="2000" dirty="0" smtClean="0"/>
          </a:p>
          <a:p>
            <a:pPr marL="342900" indent="-342900"/>
            <a:r>
              <a:rPr lang="es-ES" sz="2000" dirty="0" smtClean="0"/>
              <a:t> </a:t>
            </a:r>
            <a:r>
              <a:rPr lang="es-ES" sz="2000" b="1" dirty="0" smtClean="0"/>
              <a:t>Sándwich de chocolate o de nata</a:t>
            </a:r>
          </a:p>
          <a:p>
            <a:pPr marL="342900" indent="-342900"/>
            <a:endParaRPr lang="es-ES" sz="2000" dirty="0"/>
          </a:p>
          <a:p>
            <a:pPr marL="342900" indent="-342900"/>
            <a:r>
              <a:rPr lang="es-ES" sz="2000" dirty="0" smtClean="0"/>
              <a:t>Deliciosas galletitas crujientes rellenas de crema sabor nata o cacao. Ideales a cualquier hora del día.</a:t>
            </a:r>
          </a:p>
          <a:p>
            <a:pPr marL="342900" indent="-342900"/>
            <a:r>
              <a:rPr lang="es-ES" sz="2000" dirty="0" smtClean="0"/>
              <a:t>Cada unidad es de 172g a 1€ la unidad.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916832"/>
            <a:ext cx="47525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00011</a:t>
            </a:r>
          </a:p>
          <a:p>
            <a:endParaRPr lang="es-ES" sz="2400" dirty="0"/>
          </a:p>
          <a:p>
            <a:r>
              <a:rPr lang="es-ES" sz="2400" dirty="0" smtClean="0"/>
              <a:t>    </a:t>
            </a:r>
            <a:r>
              <a:rPr lang="es-ES" sz="2400" b="1" dirty="0" smtClean="0"/>
              <a:t>Tirma chococrem  galleta </a:t>
            </a:r>
          </a:p>
          <a:p>
            <a:endParaRPr lang="es-ES" sz="2400" dirty="0"/>
          </a:p>
          <a:p>
            <a:r>
              <a:rPr lang="es-ES" sz="2400" dirty="0" smtClean="0"/>
              <a:t>Una capa de chocolate, una de galleta y una crema, todo dentro de una tableta de chocolate. Sin palabras.</a:t>
            </a:r>
          </a:p>
          <a:p>
            <a:r>
              <a:rPr lang="es-ES" sz="2400" dirty="0" smtClean="0"/>
              <a:t>Cada unidad es de 140g, a 1,05 € la unidad.</a:t>
            </a:r>
          </a:p>
          <a:p>
            <a:endParaRPr lang="es-ES" dirty="0"/>
          </a:p>
        </p:txBody>
      </p:sp>
      <p:pic>
        <p:nvPicPr>
          <p:cNvPr id="9" name="Picture 2" descr="C:\Users\Diego\Downloads\IMG-20150208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16832"/>
            <a:ext cx="25423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661</Words>
  <Application>Microsoft Office PowerPoint</Application>
  <PresentationFormat>Presentación en pantalla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Viajes</vt:lpstr>
      <vt:lpstr>Catálogo</vt:lpstr>
      <vt:lpstr>Productos  de alimentación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Nota importante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Diego</dc:creator>
  <cp:lastModifiedBy>Usuario</cp:lastModifiedBy>
  <cp:revision>10</cp:revision>
  <dcterms:created xsi:type="dcterms:W3CDTF">2015-02-10T17:46:08Z</dcterms:created>
  <dcterms:modified xsi:type="dcterms:W3CDTF">2015-02-12T18:02:02Z</dcterms:modified>
</cp:coreProperties>
</file>