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8788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8788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1143000" x="685800"/>
            <a:ext cy="3086098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8785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8785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4400550" x="685800"/>
            <a:ext cy="36005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y="8685213" x="3884612"/>
            <a:ext cy="458699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200" lang="es-E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4400550" x="685800"/>
            <a:ext cy="36005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y="8685213" x="3884612"/>
            <a:ext cy="458699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200" lang="es-E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y="4400550" x="685800"/>
            <a:ext cy="36005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y="8685213" x="3884612"/>
            <a:ext cy="458699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200" lang="es-E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y="4400550" x="685800"/>
            <a:ext cy="36005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y="8685213" x="3884612"/>
            <a:ext cy="458699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200" lang="es-E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y="4400550" x="685800"/>
            <a:ext cy="36005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 txBox="1"/>
          <p:nvPr>
            <p:ph idx="12" type="sldNum"/>
          </p:nvPr>
        </p:nvSpPr>
        <p:spPr>
          <a:xfrm>
            <a:off y="8685213" x="3884612"/>
            <a:ext cy="458699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200" lang="es-E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y="4400550" x="685800"/>
            <a:ext cy="36005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/>
          <p:nvPr>
            <p:ph idx="12" type="sldNum"/>
          </p:nvPr>
        </p:nvSpPr>
        <p:spPr>
          <a:xfrm>
            <a:off y="8685213" x="3884612"/>
            <a:ext cy="458699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200" lang="es-E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2" name="Shape 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y="4400550" x="685800"/>
            <a:ext cy="36005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 txBox="1"/>
          <p:nvPr>
            <p:ph idx="12" type="sldNum"/>
          </p:nvPr>
        </p:nvSpPr>
        <p:spPr>
          <a:xfrm>
            <a:off y="8685213" x="3884612"/>
            <a:ext cy="458699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200" lang="es-E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y="8685213" x="3884612"/>
            <a:ext cy="458785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strike="noStrike" u="none" b="0" cap="none" baseline="0" sz="1200" lang="es-E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6" name="Shape 26"/>
          <p:cNvGrpSpPr/>
          <p:nvPr/>
        </p:nvGrpSpPr>
        <p:grpSpPr>
          <a:xfrm>
            <a:off y="-8466" x="0"/>
            <a:ext cy="6866467" cx="12192000"/>
            <a:chOff y="-8466" x="0"/>
            <a:chExt cy="6866467" cx="12192000"/>
          </a:xfrm>
        </p:grpSpPr>
        <p:cxnSp>
          <p:nvCxnSpPr>
            <p:cNvPr id="27" name="Shape 27"/>
            <p:cNvCxnSpPr/>
            <p:nvPr/>
          </p:nvCxnSpPr>
          <p:spPr>
            <a:xfrm>
              <a:off y="0" x="9371010"/>
              <a:ext cy="6858000" cx="1219199"/>
            </a:xfrm>
            <a:prstGeom prst="straightConnector1">
              <a:avLst/>
            </a:prstGeom>
            <a:noFill/>
            <a:ln w="9525" cap="flat">
              <a:solidFill>
                <a:srgbClr val="BFBFBF"/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8" name="Shape 28"/>
            <p:cNvCxnSpPr/>
            <p:nvPr/>
          </p:nvCxnSpPr>
          <p:spPr>
            <a:xfrm flipH="1">
              <a:off y="3681412" x="7425266"/>
              <a:ext cy="3176585" cx="4763558"/>
            </a:xfrm>
            <a:prstGeom prst="straightConnector1">
              <a:avLst/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sp>
          <p:nvSpPr>
            <p:cNvPr id="29" name="Shape 29"/>
            <p:cNvSpPr/>
            <p:nvPr/>
          </p:nvSpPr>
          <p:spPr>
            <a:xfrm>
              <a:off y="-8466" x="9181475"/>
              <a:ext cy="6866466" cx="3007348"/>
            </a:xfrm>
            <a:custGeom>
              <a:pathLst>
                <a:path w="3007349" extrusionOk="0" h="6866467">
                  <a:moveTo>
                    <a:pt y="0" x="2045532"/>
                  </a:moveTo>
                  <a:lnTo>
                    <a:pt y="0" x="3007349"/>
                  </a:lnTo>
                  <a:lnTo>
                    <a:pt y="6866467" x="3007349"/>
                  </a:lnTo>
                  <a:lnTo>
                    <a:pt y="6866467" x="0"/>
                  </a:lnTo>
                  <a:lnTo>
                    <a:pt y="0" x="2045532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y="-8466" x="9603442"/>
              <a:ext cy="6866466" cx="2588558"/>
            </a:xfrm>
            <a:custGeom>
              <a:pathLst>
                <a:path w="2573311" extrusionOk="0" h="6866467">
                  <a:moveTo>
                    <a:pt y="0" x="0"/>
                  </a:moveTo>
                  <a:lnTo>
                    <a:pt y="0" x="2573311"/>
                  </a:lnTo>
                  <a:lnTo>
                    <a:pt y="6866467" x="2573311"/>
                  </a:lnTo>
                  <a:lnTo>
                    <a:pt y="6866467" x="120233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y="3048000" x="8932332"/>
              <a:ext cy="3809998" cx="3259667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y="-8466" x="9334500"/>
              <a:ext cy="6866466" cx="2854325"/>
            </a:xfrm>
            <a:custGeom>
              <a:pathLst>
                <a:path w="2858013" extrusionOk="0" h="6866467">
                  <a:moveTo>
                    <a:pt y="0" x="0"/>
                  </a:moveTo>
                  <a:lnTo>
                    <a:pt y="0" x="2858013"/>
                  </a:lnTo>
                  <a:lnTo>
                    <a:pt y="6866467" x="2858013"/>
                  </a:lnTo>
                  <a:lnTo>
                    <a:pt y="6866467" x="247394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y="-8466" x="10898728"/>
              <a:ext cy="6866467" cx="1290093"/>
            </a:xfrm>
            <a:custGeom>
              <a:pathLst>
                <a:path w="1290094" extrusionOk="0" h="6858000">
                  <a:moveTo>
                    <a:pt y="0" x="1019735"/>
                  </a:moveTo>
                  <a:lnTo>
                    <a:pt y="0" x="1290094"/>
                  </a:lnTo>
                  <a:lnTo>
                    <a:pt y="6858000" x="1290094"/>
                  </a:lnTo>
                  <a:lnTo>
                    <a:pt y="6858000" x="0"/>
                  </a:lnTo>
                  <a:lnTo>
                    <a:pt y="0" x="1019735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4" name="Shape 34"/>
            <p:cNvSpPr/>
            <p:nvPr/>
          </p:nvSpPr>
          <p:spPr>
            <a:xfrm>
              <a:off y="-8466" x="10938999"/>
              <a:ext cy="6866467" cx="1249824"/>
            </a:xfrm>
            <a:custGeom>
              <a:pathLst>
                <a:path w="1249825" extrusionOk="0" h="6858000">
                  <a:moveTo>
                    <a:pt y="0" x="0"/>
                  </a:moveTo>
                  <a:lnTo>
                    <a:pt y="0" x="1249825"/>
                  </a:lnTo>
                  <a:lnTo>
                    <a:pt y="6858000" x="1249825"/>
                  </a:lnTo>
                  <a:lnTo>
                    <a:pt y="6858000" x="110938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5" name="Shape 35"/>
            <p:cNvSpPr/>
            <p:nvPr/>
          </p:nvSpPr>
          <p:spPr>
            <a:xfrm>
              <a:off y="3589867" x="10371664"/>
              <a:ext cy="3268131" cx="1817159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0800000">
              <a:off y="0" x="0"/>
              <a:ext cy="5666154" cx="842596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37" name="Shape 37"/>
          <p:cNvSpPr txBox="1"/>
          <p:nvPr>
            <p:ph type="ctrTitle"/>
          </p:nvPr>
        </p:nvSpPr>
        <p:spPr>
          <a:xfrm>
            <a:off y="2404533" x="1507066"/>
            <a:ext cy="1646300" cx="77669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y="4050832" x="1507066"/>
            <a:ext cy="1096899" cx="77669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5pPr>
            <a:lvl6pPr algn="ctr" rtl="0" marR="0" indent="0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6pPr>
            <a:lvl7pPr algn="ctr" rtl="0" marR="0" indent="0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7pPr>
            <a:lvl8pPr algn="ctr" rtl="0" marR="0" indent="0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8pPr>
            <a:lvl9pPr algn="ctr" rtl="0" marR="0" indent="0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descripción"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609600" x="677335"/>
            <a:ext cy="3403599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470400" x="677335"/>
            <a:ext cy="1570961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ita con descripción"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609600" x="931333"/>
            <a:ext cy="3022598" cx="809413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3632200" x="1366137"/>
            <a:ext cy="381000" cx="72245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y="4470400" x="677335"/>
            <a:ext cy="1570961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  <p:sp>
        <p:nvSpPr>
          <p:cNvPr id="106" name="Shape 106"/>
          <p:cNvSpPr txBox="1"/>
          <p:nvPr/>
        </p:nvSpPr>
        <p:spPr>
          <a:xfrm>
            <a:off y="790377" x="541870"/>
            <a:ext cy="584776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71"/>
              </a:buClr>
              <a:buSzPct val="25000"/>
              <a:buFont typeface="Arial"/>
              <a:buNone/>
            </a:pPr>
            <a:r>
              <a:rPr strike="noStrike" u="none" b="0" cap="none" baseline="0" sz="8000" lang="es-ES" i="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y="2886556" x="8893010"/>
            <a:ext cy="584776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71"/>
              </a:buClr>
              <a:buSzPct val="25000"/>
              <a:buFont typeface="Arial"/>
              <a:buNone/>
            </a:pPr>
            <a:r>
              <a:rPr strike="noStrike" u="none" b="0" cap="none" baseline="0" sz="8000" lang="es-ES" i="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arjeta de nombre"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1931988" x="677335"/>
            <a:ext cy="2595459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527448" x="677335"/>
            <a:ext cy="1513914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itar la tarjeta de nombre"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609600" x="931333"/>
            <a:ext cy="3022598" cx="809413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013200" x="677331"/>
            <a:ext cy="514247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y="4527448" x="677335"/>
            <a:ext cy="1513914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  <p:sp>
        <p:nvSpPr>
          <p:cNvPr id="121" name="Shape 121"/>
          <p:cNvSpPr txBox="1"/>
          <p:nvPr/>
        </p:nvSpPr>
        <p:spPr>
          <a:xfrm>
            <a:off y="790377" x="541870"/>
            <a:ext cy="584776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71"/>
              </a:buClr>
              <a:buSzPct val="25000"/>
              <a:buFont typeface="Arial"/>
              <a:buNone/>
            </a:pPr>
            <a:r>
              <a:rPr strike="noStrike" u="none" b="0" cap="none" baseline="0" sz="8000" lang="es-ES" i="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y="2886556" x="8893010"/>
            <a:ext cy="584776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71"/>
              </a:buClr>
              <a:buSzPct val="25000"/>
              <a:buFont typeface="Arial"/>
              <a:buNone/>
            </a:pPr>
            <a:r>
              <a:rPr strike="noStrike" u="none" b="0" cap="none" baseline="0" sz="8000" lang="es-ES" i="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Verdadero o falso"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609600" x="685799"/>
            <a:ext cy="3022598" cx="858820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013200" x="677331"/>
            <a:ext cy="514247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y="4527448" x="677335"/>
            <a:ext cy="1513914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 rot="5400000">
            <a:off y="-197358" x="3035281"/>
            <a:ext cy="8596668" cx="3880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5100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120650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7620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88900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88900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88900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88900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8890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8890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 rot="5400000">
            <a:off y="2582951" x="5994318"/>
            <a:ext cy="1304741" cx="52514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 rot="5400000">
            <a:off y="-294750" x="1581685"/>
            <a:ext cy="7060149" cx="52514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5100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120650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7620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88900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88900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88900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88900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8890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8890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160589" x="677333"/>
            <a:ext cy="3880773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5100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120650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7620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88900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88900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88900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88900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8890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8890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700866" x="677335"/>
            <a:ext cy="182658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527448" x="677335"/>
            <a:ext cy="860399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2160589" x="677333"/>
            <a:ext cy="3880770" cx="418403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5100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120650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7620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88900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88900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88900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88900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8890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8890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y="2160589" x="5089969"/>
            <a:ext cy="3880773" cx="418403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5100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120650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7620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88900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88900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88900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88900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8890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8890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2160983" x="675745"/>
            <a:ext cy="576262" cx="418562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y="2737243" x="675745"/>
            <a:ext cy="3304117" cx="418562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5100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120650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7620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88900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88900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88900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88900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8890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8890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3" type="body"/>
          </p:nvPr>
        </p:nvSpPr>
        <p:spPr>
          <a:xfrm>
            <a:off y="2160983" x="5088382"/>
            <a:ext cy="576262" cx="41856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4" type="body"/>
          </p:nvPr>
        </p:nvSpPr>
        <p:spPr>
          <a:xfrm>
            <a:off y="2737243" x="5088382"/>
            <a:ext cy="3304117" cx="41856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5100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120650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7620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88900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88900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88900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88900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8890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8890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1498604" x="677333"/>
            <a:ext cy="1278465" cx="385452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514924" x="4760460"/>
            <a:ext cy="5526437" cx="45135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5100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120650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7620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88900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88900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88900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88900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8890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8890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y="2777067" x="677333"/>
            <a:ext cy="2584448" cx="385452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Trebuchet MS"/>
              <a:buNone/>
              <a:defRPr/>
            </a:lvl1pPr>
            <a:lvl2pPr rtl="0" indent="-12562" marL="457063">
              <a:spcBef>
                <a:spcPts val="0"/>
              </a:spcBef>
              <a:buFont typeface="Trebuchet MS"/>
              <a:buNone/>
              <a:defRPr/>
            </a:lvl2pPr>
            <a:lvl3pPr rtl="0" indent="-12425" marL="914126">
              <a:spcBef>
                <a:spcPts val="0"/>
              </a:spcBef>
              <a:buFont typeface="Trebuchet MS"/>
              <a:buNone/>
              <a:defRPr/>
            </a:lvl3pPr>
            <a:lvl4pPr rtl="0" indent="-12288" marL="1371189">
              <a:spcBef>
                <a:spcPts val="0"/>
              </a:spcBef>
              <a:buFont typeface="Trebuchet MS"/>
              <a:buNone/>
              <a:defRPr/>
            </a:lvl4pPr>
            <a:lvl5pPr rtl="0" indent="-12151" marL="1828251">
              <a:spcBef>
                <a:spcPts val="0"/>
              </a:spcBef>
              <a:buFont typeface="Trebuchet MS"/>
              <a:buNone/>
              <a:defRPr/>
            </a:lvl5pPr>
            <a:lvl6pPr rtl="0" indent="-12013" marL="2285314">
              <a:spcBef>
                <a:spcPts val="0"/>
              </a:spcBef>
              <a:buFont typeface="Trebuchet MS"/>
              <a:buNone/>
              <a:defRPr/>
            </a:lvl6pPr>
            <a:lvl7pPr rtl="0" indent="-11876" marL="2742377">
              <a:spcBef>
                <a:spcPts val="0"/>
              </a:spcBef>
              <a:buFont typeface="Trebuchet MS"/>
              <a:buNone/>
              <a:defRPr/>
            </a:lvl7pPr>
            <a:lvl8pPr rtl="0" indent="-11739" marL="3199440">
              <a:spcBef>
                <a:spcPts val="0"/>
              </a:spcBef>
              <a:buFont typeface="Trebuchet MS"/>
              <a:buNone/>
              <a:defRPr/>
            </a:lvl8pPr>
            <a:lvl9pPr rtl="0" indent="-11603" marL="3656503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4800600" x="677333"/>
            <a:ext cy="566736" cx="859666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/>
          <p:nvPr>
            <p:ph idx="2" type="pic"/>
          </p:nvPr>
        </p:nvSpPr>
        <p:spPr>
          <a:xfrm>
            <a:off y="609600" x="677333"/>
            <a:ext cy="3845718" cx="8596668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5367337" x="677333"/>
            <a:ext cy="674024" cx="859666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7"/><Relationship Target="../slideLayouts/slideLayout16.xml" Type="http://schemas.openxmlformats.org/officeDocument/2006/relationships/slideLayout" Id="rId16"/><Relationship Target="../slideLayouts/slideLayout15.xml" Type="http://schemas.openxmlformats.org/officeDocument/2006/relationships/slideLayout" Id="rId15"/><Relationship Target="../slideLayouts/slideLayout14.xml" Type="http://schemas.openxmlformats.org/officeDocument/2006/relationships/slideLayout" Id="rId14"/><Relationship Target="../slideLayouts/slideLayout2.xml" Type="http://schemas.openxmlformats.org/officeDocument/2006/relationships/slideLayout" Id="rId2"/><Relationship Target="../slideLayouts/slideLayout12.xml" Type="http://schemas.openxmlformats.org/officeDocument/2006/relationships/slideLayout" Id="rId12"/><Relationship Target="../slideLayouts/slideLayout13.xml" Type="http://schemas.openxmlformats.org/officeDocument/2006/relationships/slideLayout" Id="rId13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10.xml" Type="http://schemas.openxmlformats.org/officeDocument/2006/relationships/slideLayout" Id="rId10"/><Relationship Target="../slideLayouts/slideLayout3.xml" Type="http://schemas.openxmlformats.org/officeDocument/2006/relationships/slideLayout" Id="rId3"/><Relationship Target="../slideLayouts/slideLayout11.xml" Type="http://schemas.openxmlformats.org/officeDocument/2006/relationships/slideLayout" Id="rId11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9" name="Shape 9"/>
          <p:cNvGrpSpPr/>
          <p:nvPr/>
        </p:nvGrpSpPr>
        <p:grpSpPr>
          <a:xfrm>
            <a:off y="-8466" x="0"/>
            <a:ext cy="6866467" cx="12192000"/>
            <a:chOff y="-8466" x="0"/>
            <a:chExt cy="6866467" cx="12192000"/>
          </a:xfrm>
        </p:grpSpPr>
        <p:cxnSp>
          <p:nvCxnSpPr>
            <p:cNvPr id="10" name="Shape 10"/>
            <p:cNvCxnSpPr/>
            <p:nvPr/>
          </p:nvCxnSpPr>
          <p:spPr>
            <a:xfrm>
              <a:off y="0" x="9371010"/>
              <a:ext cy="6858000" cx="1219199"/>
            </a:xfrm>
            <a:prstGeom prst="straightConnector1">
              <a:avLst/>
            </a:prstGeom>
            <a:noFill/>
            <a:ln w="9525" cap="flat">
              <a:solidFill>
                <a:srgbClr val="BFBFBF"/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 flipH="1">
              <a:off y="3681412" x="7425266"/>
              <a:ext cy="3176585" cx="4763558"/>
            </a:xfrm>
            <a:prstGeom prst="straightConnector1">
              <a:avLst/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sp>
          <p:nvSpPr>
            <p:cNvPr id="12" name="Shape 12"/>
            <p:cNvSpPr/>
            <p:nvPr/>
          </p:nvSpPr>
          <p:spPr>
            <a:xfrm>
              <a:off y="-8466" x="9181475"/>
              <a:ext cy="6866466" cx="3007348"/>
            </a:xfrm>
            <a:custGeom>
              <a:pathLst>
                <a:path w="3007349" extrusionOk="0" h="6866467">
                  <a:moveTo>
                    <a:pt y="0" x="2045532"/>
                  </a:moveTo>
                  <a:lnTo>
                    <a:pt y="0" x="3007349"/>
                  </a:lnTo>
                  <a:lnTo>
                    <a:pt y="6866467" x="3007349"/>
                  </a:lnTo>
                  <a:lnTo>
                    <a:pt y="6866467" x="0"/>
                  </a:lnTo>
                  <a:lnTo>
                    <a:pt y="0" x="2045532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y="-8466" x="9603442"/>
              <a:ext cy="6866466" cx="2588558"/>
            </a:xfrm>
            <a:custGeom>
              <a:pathLst>
                <a:path w="2573311" extrusionOk="0" h="6866467">
                  <a:moveTo>
                    <a:pt y="0" x="0"/>
                  </a:moveTo>
                  <a:lnTo>
                    <a:pt y="0" x="2573311"/>
                  </a:lnTo>
                  <a:lnTo>
                    <a:pt y="6866467" x="2573311"/>
                  </a:lnTo>
                  <a:lnTo>
                    <a:pt y="6866467" x="120233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y="3048000" x="8932332"/>
              <a:ext cy="3809998" cx="3259667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y="-8466" x="9334500"/>
              <a:ext cy="6866466" cx="2854325"/>
            </a:xfrm>
            <a:custGeom>
              <a:pathLst>
                <a:path w="2858013" extrusionOk="0" h="6866467">
                  <a:moveTo>
                    <a:pt y="0" x="0"/>
                  </a:moveTo>
                  <a:lnTo>
                    <a:pt y="0" x="2858013"/>
                  </a:lnTo>
                  <a:lnTo>
                    <a:pt y="6866467" x="2858013"/>
                  </a:lnTo>
                  <a:lnTo>
                    <a:pt y="6866467" x="247394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6" name="Shape 16"/>
            <p:cNvSpPr/>
            <p:nvPr/>
          </p:nvSpPr>
          <p:spPr>
            <a:xfrm>
              <a:off y="-8466" x="10898728"/>
              <a:ext cy="6866467" cx="1290093"/>
            </a:xfrm>
            <a:custGeom>
              <a:pathLst>
                <a:path w="1290094" extrusionOk="0" h="6858000">
                  <a:moveTo>
                    <a:pt y="0" x="1019735"/>
                  </a:moveTo>
                  <a:lnTo>
                    <a:pt y="0" x="1290094"/>
                  </a:lnTo>
                  <a:lnTo>
                    <a:pt y="6858000" x="1290094"/>
                  </a:lnTo>
                  <a:lnTo>
                    <a:pt y="6858000" x="0"/>
                  </a:lnTo>
                  <a:lnTo>
                    <a:pt y="0" x="1019735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y="-8466" x="10938999"/>
              <a:ext cy="6866467" cx="1249824"/>
            </a:xfrm>
            <a:custGeom>
              <a:pathLst>
                <a:path w="1249825" extrusionOk="0" h="6858000">
                  <a:moveTo>
                    <a:pt y="0" x="0"/>
                  </a:moveTo>
                  <a:lnTo>
                    <a:pt y="0" x="1249825"/>
                  </a:lnTo>
                  <a:lnTo>
                    <a:pt y="6858000" x="1249825"/>
                  </a:lnTo>
                  <a:lnTo>
                    <a:pt y="6858000" x="110938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y="3589867" x="10371664"/>
              <a:ext cy="3268131" cx="1817159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y="4013200" x="0"/>
              <a:ext cy="2844800" cx="448732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0" name="Shape 20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2160589" x="677333"/>
            <a:ext cy="3880773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651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marR="0" indent="-120650" marL="7429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marR="0" indent="-76200" marL="1143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marR="0" indent="-88900" marL="1600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marR="0" indent="-88900" marL="2057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marR="0" indent="-88900" marL="2514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marR="0" indent="-88900" marL="2971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marR="0" indent="-88900" marL="3429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marR="0" indent="-88900" marL="3886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900" i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26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27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jpg" Type="http://schemas.openxmlformats.org/officeDocument/2006/relationships/image" Id="rId4"/><Relationship Target="../media/image28.jpg" Type="http://schemas.openxmlformats.org/officeDocument/2006/relationships/image" Id="rId3"/><Relationship Target="../media/image24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gif" Type="http://schemas.openxmlformats.org/officeDocument/2006/relationships/image" Id="rId4"/><Relationship Target="../media/image24.png" Type="http://schemas.openxmlformats.org/officeDocument/2006/relationships/image" Id="rId3"/><Relationship Target="../media/image20.gif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23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gif" Type="http://schemas.openxmlformats.org/officeDocument/2006/relationships/image" Id="rId4"/><Relationship Target="../media/image15.png" Type="http://schemas.openxmlformats.org/officeDocument/2006/relationships/image" Id="rId3"/><Relationship Target="../media/image25.jp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jpg" Type="http://schemas.openxmlformats.org/officeDocument/2006/relationships/image" Id="rId4"/><Relationship Target="../media/image27.jpg" Type="http://schemas.openxmlformats.org/officeDocument/2006/relationships/image" Id="rId3"/><Relationship Target="../media/image29.jp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12.jpg" Type="http://schemas.openxmlformats.org/officeDocument/2006/relationships/image" Id="rId3"/><Relationship Target="../media/image23.jp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12.jp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02.jpg" Type="http://schemas.openxmlformats.org/officeDocument/2006/relationships/image" Id="rId3"/><Relationship Target="../media/image10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../media/image11.jpg" Type="http://schemas.openxmlformats.org/officeDocument/2006/relationships/image" Id="rId3"/><Relationship Target="../media/image16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C643F"/>
        </a:solidFill>
      </p:bgPr>
    </p:bg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y="1648630" x="738970"/>
            <a:ext cy="1646300" cx="77669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F5F"/>
              </a:buClr>
              <a:buSzPct val="25000"/>
              <a:buFont typeface="Trebuchet MS"/>
              <a:buNone/>
            </a:pPr>
            <a:r>
              <a:rPr strike="noStrike" u="none" b="1" cap="none" baseline="0" sz="10350" lang="es-ES" i="0">
                <a:solidFill>
                  <a:srgbClr val="93DF5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CATÁLOGO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y="3333164" x="897466"/>
            <a:ext cy="1519250" cx="802707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1" cap="none" baseline="0" sz="5000" lang="es-ES" i="0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EMPRESA COFETE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51391" x="8729471"/>
            <a:ext cy="4935479" cx="321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68600" x="496949"/>
            <a:ext cy="4650381" cx="572354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type="title"/>
          </p:nvPr>
        </p:nvSpPr>
        <p:spPr>
          <a:xfrm>
            <a:off y="309452" x="263004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CARAMELOS SIN AZÚCAR TIRMA.</a:t>
            </a:r>
          </a:p>
        </p:txBody>
      </p:sp>
      <p:sp>
        <p:nvSpPr>
          <p:cNvPr id="244" name="Shape 244"/>
          <p:cNvSpPr/>
          <p:nvPr/>
        </p:nvSpPr>
        <p:spPr>
          <a:xfrm>
            <a:off y="1025300" x="5563673"/>
            <a:ext cy="764859" cx="842126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y="1183933" x="5563673"/>
            <a:ext cy="369332" cx="131364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2,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0€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498075" x="5738869"/>
            <a:ext cy="323114" cx="9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y="6268975" x="10167600"/>
            <a:ext cy="476698" cx="202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11 → Frutas.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12 → Eucalipto.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y="2011875" x="6696475"/>
            <a:ext cy="3142500" cx="292519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Caramelos duros sin azúcar. Frutas (naranja, piña, limón, fresa y grosella negra) y Eucalipto Mentol. Disfruta de todo el sabor sin preocuparte.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y="6128725" x="476825"/>
            <a:ext cy="322500" cx="109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150gr.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y="1288573" x="691587"/>
            <a:ext cy="3563842" cx="8598717"/>
          </a:xfrm>
          <a:prstGeom prst="rect">
            <a:avLst/>
          </a:prstGeom>
          <a:solidFill>
            <a:schemeClr val="accent2"/>
          </a:solidFill>
          <a:ln w="19050" cap="rnd">
            <a:solidFill>
              <a:srgbClr val="3D751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strike="noStrike" u="none" b="0" cap="none" baseline="0" sz="11500" lang="es-ES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SECCIÓN DE </a:t>
            </a:r>
            <a:br>
              <a:rPr strike="noStrike" u="none" b="0" cap="none" baseline="0" sz="11500" lang="es-ES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</a:br>
            <a:r>
              <a:rPr strike="noStrike" u="none" b="0" cap="none" baseline="0" sz="11500" lang="es-ES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TEXTIL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y="218051" x="432225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JERSEY.</a:t>
            </a:r>
          </a:p>
        </p:txBody>
      </p:sp>
      <p:pic>
        <p:nvPicPr>
          <p:cNvPr id="260" name="Shape 2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 rot="5400000">
            <a:off y="1851608" x="60320"/>
            <a:ext cy="3881398" cx="51753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y="1204658" x="4053844"/>
            <a:ext cy="864900" cx="902100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y="1296287" x="4053846"/>
            <a:ext cy="369299" cx="1738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19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50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€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598395" x="4248998"/>
            <a:ext cy="323099" cx="96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y="6461500" x="11401950"/>
            <a:ext cy="369299" cx="7901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13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y="2307550" x="5623850"/>
            <a:ext cy="4214699" cx="332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6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Jersey blanco con logotipo de ‘’I Iove Fuerteventura’’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y="211619" x="260500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PULLOVER.</a:t>
            </a:r>
          </a:p>
        </p:txBody>
      </p:sp>
      <p:pic>
        <p:nvPicPr>
          <p:cNvPr id="271" name="Shape 2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 rot="5400000">
            <a:off y="1937143" x="9350"/>
            <a:ext cy="4022699" cx="51753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y="1219198" x="4141712"/>
            <a:ext cy="812398" cx="965999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y="1314670" x="4141689"/>
            <a:ext cy="369299" cx="18417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19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5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0€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683971" x="4337928"/>
            <a:ext cy="323099" cx="96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y="2462300" x="5386725"/>
            <a:ext cy="2692200" cx="39824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Pullover de capucha rosa con logotipo del animal típico de Fuerteventura (la cabra).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*También disponible en color azul.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6351494" x="10658900"/>
            <a:ext cy="369299" cx="191518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14 → azul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15 → rosa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330575" x="407533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BOLSA DEPORTIVA.</a:t>
            </a:r>
          </a:p>
        </p:txBody>
      </p:sp>
      <p:pic>
        <p:nvPicPr>
          <p:cNvPr id="282" name="Shape 2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-954" b="16008" r="22892" l="-3151"/>
          <a:stretch/>
        </p:blipFill>
        <p:spPr>
          <a:xfrm rot="5400000">
            <a:off y="2352617" x="78000"/>
            <a:ext cy="3384000" cx="4042798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 rot="5400000">
            <a:off y="2628164" x="3882813"/>
            <a:ext cy="2832898" cx="40152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y="3681251" x="3546142"/>
            <a:ext cy="1111798" cx="1133398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y="3859985" x="3765144"/>
            <a:ext cy="369299" cx="91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5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0€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4339937" x="3887585"/>
            <a:ext cy="323099" cx="96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y="2460525" x="7489100"/>
            <a:ext cy="2805000" cx="232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Bolsa deportiva con logotipo de ‘’All star Fuerteventura’’.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*Disponible en rosa y verde pistacho.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y="6212875" x="9733025"/>
            <a:ext cy="630599" cx="2458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16 → Rosa.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17 → Verde pistacho.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y="330575" x="407533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TOALLAS </a:t>
            </a:r>
          </a:p>
        </p:txBody>
      </p:sp>
      <p:sp>
        <p:nvSpPr>
          <p:cNvPr id="294" name="Shape 294"/>
          <p:cNvSpPr/>
          <p:nvPr/>
        </p:nvSpPr>
        <p:spPr>
          <a:xfrm>
            <a:off y="3673383" x="3717485"/>
            <a:ext cy="1111798" cx="1133398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y="3863675" x="3765148"/>
            <a:ext cy="369299" cx="10857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11.50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€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347523" x="3980575"/>
            <a:ext cy="323099" cx="96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y="2460525" x="7489100"/>
            <a:ext cy="2805000" cx="232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Toallas con motivos canarios 100% algodón. Dimensión: 145 x 75 cm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y="6227401" x="9733200"/>
            <a:ext cy="630599" cx="2458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18 → Naranja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19 → Azul 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310186" x="1137824"/>
            <a:ext cy="4513864" cx="2627317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310184" x="4898837"/>
            <a:ext cy="4651769" cx="259026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y="609600" x="677333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2160589" x="677333"/>
            <a:ext cy="3880799" cx="859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7" name="Shape 307"/>
          <p:cNvSpPr txBox="1"/>
          <p:nvPr>
            <p:ph idx="2" type="title"/>
          </p:nvPr>
        </p:nvSpPr>
        <p:spPr>
          <a:xfrm>
            <a:off y="1288573" x="691587"/>
            <a:ext cy="3563699" cx="8598599"/>
          </a:xfrm>
          <a:prstGeom prst="rect">
            <a:avLst/>
          </a:prstGeom>
          <a:solidFill>
            <a:schemeClr val="accent2"/>
          </a:solidFill>
          <a:ln w="19050" cap="rnd">
            <a:solidFill>
              <a:srgbClr val="3D751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strike="noStrike" u="none" b="0" cap="none" baseline="0" sz="11500" lang="es-ES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SECCIÓN DE </a:t>
            </a:r>
            <a:br>
              <a:rPr strike="noStrike" u="none" b="0" cap="none" baseline="0" sz="11500" lang="es-ES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</a:br>
            <a:r>
              <a:rPr strike="noStrike" u="none" b="0" cap="none" baseline="0" sz="11500" lang="es-ES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SOUVENIRS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y="301200" x="515783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IMÁN. 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y="1945300" x="5888775"/>
            <a:ext cy="3880799" cx="3649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36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Imán con molino, símbolo característico de Fuerteventura.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97875" x="515775"/>
            <a:ext cy="4775648" cx="5372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/>
          <p:nvPr/>
        </p:nvSpPr>
        <p:spPr>
          <a:xfrm>
            <a:off y="1622098" x="4856712"/>
            <a:ext cy="812398" cx="965999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111400" x="5065578"/>
            <a:ext cy="323099" cx="96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y="1742088" x="4856696"/>
            <a:ext cy="369299" cx="1738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2,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0€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y="6431975" x="11322300"/>
            <a:ext cy="323099" cx="869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20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y="301200" x="515783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JABÓN DE LECHE DE CABRA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y="1945300" x="5888775"/>
            <a:ext cy="3880799" cx="3649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36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Jabón 100% natural hecho a mano a base de leche de cabra, animal característico de Fuerteventura.</a:t>
            </a:r>
          </a:p>
        </p:txBody>
      </p:sp>
      <p:sp>
        <p:nvSpPr>
          <p:cNvPr id="327" name="Shape 327"/>
          <p:cNvSpPr/>
          <p:nvPr/>
        </p:nvSpPr>
        <p:spPr>
          <a:xfrm>
            <a:off y="1622098" x="4856712"/>
            <a:ext cy="812398" cx="965999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11400" x="5065578"/>
            <a:ext cy="323099" cx="9632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y="1742099" x="4986492"/>
            <a:ext cy="369299" cx="1738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4,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0€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y="6431975" x="11322300"/>
            <a:ext cy="323099" cx="869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21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308199" x="524539"/>
            <a:ext cy="3203645" cx="3203645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451012" x="2596090"/>
            <a:ext cy="2980962" cx="2980962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y="5826098" x="838405"/>
            <a:ext cy="307777" cx="8539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100 gr.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y="-105775" x="1797608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y="2160589" x="677333"/>
            <a:ext cy="3880799" cx="859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y="0" x="0"/>
            <a:ext cy="5580522" cx="7195769"/>
          </a:xfrm>
          <a:prstGeom prst="irregularSeal2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2" name="Shape 342"/>
          <p:cNvSpPr txBox="1"/>
          <p:nvPr/>
        </p:nvSpPr>
        <p:spPr>
          <a:xfrm rot="-1961416">
            <a:off y="2291631" x="957163"/>
            <a:ext cy="1311932" cx="441087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1" cap="none" baseline="0" sz="7200" lang="es-E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OFERTA</a:t>
            </a:r>
          </a:p>
        </p:txBody>
      </p:sp>
      <p:sp>
        <p:nvSpPr>
          <p:cNvPr id="343" name="Shape 343"/>
          <p:cNvSpPr/>
          <p:nvPr/>
        </p:nvSpPr>
        <p:spPr>
          <a:xfrm>
            <a:off y="2026550" x="6549594"/>
            <a:ext cy="4640598" cx="5506974"/>
          </a:xfrm>
          <a:prstGeom prst="irregularSeal1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y="3825450" x="7562897"/>
            <a:ext cy="1042800" cx="326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1" cap="none" baseline="0" sz="4800" lang="es-E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OFERTA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/>
        </p:nvSpPr>
        <p:spPr>
          <a:xfrm>
            <a:off y="1558858" x="317016"/>
            <a:ext cy="3631762" cx="9689864"/>
          </a:xfrm>
          <a:prstGeom prst="rect">
            <a:avLst/>
          </a:prstGeom>
          <a:gradFill>
            <a:gsLst>
              <a:gs pos="0">
                <a:srgbClr val="7BB654"/>
              </a:gs>
              <a:gs pos="78000">
                <a:srgbClr val="4D921E"/>
              </a:gs>
              <a:gs pos="100000">
                <a:srgbClr val="4D921E"/>
              </a:gs>
            </a:gsLst>
            <a:lin ang="5400000" scaled="0"/>
          </a:gradFill>
          <a:ln w="12700" cap="rnd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strike="noStrike" u="none" b="0" cap="none" baseline="0" sz="11500" lang="es-ES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SECCIÓN DE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strike="noStrike" u="none" b="0" cap="none" baseline="0" sz="11500" lang="es-ES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GASTRONOMÍA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y="301225" x="0"/>
            <a:ext cy="1320898" cx="9274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strike="noStrike" u="none" b="1" cap="none" baseline="0" sz="4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PULLOVER + BOLSO DEPORTIVO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y="2105850" x="4096250"/>
            <a:ext cy="929100" cx="148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1" cap="none" baseline="0" sz="9600" lang="es-E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</a:t>
            </a:r>
          </a:p>
        </p:txBody>
      </p:sp>
      <p:pic>
        <p:nvPicPr>
          <p:cNvPr id="352" name="Shape 35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 rot="5400000">
            <a:off y="1405049" x="163249"/>
            <a:ext cy="2888699" cx="29526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pic>
        <p:nvPicPr>
          <p:cNvPr id="353" name="Shape 353"/>
          <p:cNvPicPr preferRelativeResize="0"/>
          <p:nvPr>
            <p:ph idx="3" type="body"/>
          </p:nvPr>
        </p:nvPicPr>
        <p:blipFill rotWithShape="1">
          <a:blip r:embed="rId4">
            <a:alphaModFix/>
          </a:blip>
          <a:srcRect t="-950" b="16003" r="22897" l="-3153"/>
          <a:stretch/>
        </p:blipFill>
        <p:spPr>
          <a:xfrm rot="5400000">
            <a:off y="1666797" x="6349124"/>
            <a:ext cy="2493299" cx="29787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 rot="5400000">
            <a:off y="1824449" x="8682074"/>
            <a:ext cy="2178000" cx="29841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sp>
        <p:nvSpPr>
          <p:cNvPr id="355" name="Shape 355"/>
          <p:cNvSpPr/>
          <p:nvPr/>
        </p:nvSpPr>
        <p:spPr>
          <a:xfrm>
            <a:off y="4567100" x="3421648"/>
            <a:ext cy="2290896" cx="3170175"/>
          </a:xfrm>
          <a:prstGeom prst="irregularSeal1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y="5139848" x="3591910"/>
            <a:ext cy="572699" cx="28296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0" cap="none" baseline="0" sz="4800" lang="es-E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  <a:r>
              <a:rPr sz="4800" lang="es-ES">
                <a:solidFill>
                  <a:srgbClr val="FF0000"/>
                </a:solidFill>
                <a:rtl val="0"/>
              </a:rPr>
              <a:t>3</a:t>
            </a:r>
            <a:r>
              <a:rPr strike="noStrike" u="none" b="0" cap="none" baseline="0" sz="4800" lang="es-E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,</a:t>
            </a:r>
            <a:r>
              <a:rPr sz="4800" lang="es-ES">
                <a:solidFill>
                  <a:srgbClr val="FF0000"/>
                </a:solidFill>
                <a:rtl val="0"/>
              </a:rPr>
              <a:t>0</a:t>
            </a:r>
            <a:r>
              <a:rPr strike="noStrike" u="none" b="0" cap="none" baseline="0" sz="4800" lang="es-E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0 €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y="6461500" x="11366400"/>
            <a:ext cy="484500" cx="82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22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y="316803" x="-44925"/>
            <a:ext cy="1320898" cx="75776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strike="noStrike" u="none" b="1" cap="none" baseline="0" sz="2400" lang="es-E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POR LA COMPRA DE 3 TARROS DE MOJO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y="2116539" x="368958"/>
            <a:ext cy="3880799" cx="859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65" name="Shape 36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90900" x="181125"/>
            <a:ext cy="3746100" cx="35628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261499" x="3743925"/>
            <a:ext cy="3804900" cx="35760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651725" x="9383875"/>
            <a:ext cy="3103473" cx="269064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/>
          <p:nvPr/>
        </p:nvSpPr>
        <p:spPr>
          <a:xfrm>
            <a:off y="1541950" x="8458700"/>
            <a:ext cy="3172014" cx="3818124"/>
          </a:xfrm>
          <a:prstGeom prst="irregularSeal1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y="2261525" x="9295800"/>
            <a:ext cy="895798" cx="1997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strike="noStrike" u="none" b="1" cap="none" baseline="0" sz="3000" lang="es-E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¡¡UN IMÁN GRATIS!!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y="6476175" x="0"/>
            <a:ext cy="455100" cx="969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23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y="192525" x="2336758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strike="noStrike" u="none" b="0" cap="none" baseline="0" sz="9600" lang="es-E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 MUFY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2160589" x="677333"/>
            <a:ext cy="3880799" cx="859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74975" x="543350"/>
            <a:ext cy="4150498" cx="415049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/>
          <p:nvPr/>
        </p:nvSpPr>
        <p:spPr>
          <a:xfrm>
            <a:off y="1776900" x="4846123"/>
            <a:ext cy="4420278" cx="5976828"/>
          </a:xfrm>
          <a:prstGeom prst="irregularSeal2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FFFF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80" name="Shape 380"/>
          <p:cNvSpPr txBox="1"/>
          <p:nvPr/>
        </p:nvSpPr>
        <p:spPr>
          <a:xfrm rot="-272">
            <a:off y="3362900" x="5617574"/>
            <a:ext cy="1042800" cx="3778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sz="9600" lang="es-ES">
                <a:solidFill>
                  <a:srgbClr val="FF0000"/>
                </a:solidFill>
              </a:rPr>
              <a:t>4.50</a:t>
            </a:r>
            <a:r>
              <a:rPr strike="noStrike" u="none" b="1" cap="none" baseline="0" sz="9600" lang="es-E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€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y="6446825" x="11439800"/>
            <a:ext cy="411299" cx="752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24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F7818"/>
        </a:solidFill>
      </p:bgPr>
    </p:bg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/>
        </p:nvSpPr>
        <p:spPr>
          <a:xfrm>
            <a:off y="818864" x="1037229"/>
            <a:ext cy="830996" cx="82978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strike="noStrike" u="none" b="1" cap="none" baseline="0" sz="4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CONDICIONES DE COMPRA: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y="2301219" x="758604"/>
            <a:ext cy="1938991" cx="1014595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40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El precio marcado en cada producto no incluye los gastos de envío</a:t>
            </a:r>
          </a:p>
          <a:p>
            <a:pPr algn="just" rtl="0" lvl="0" marR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40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No se aceptan cambios o devoluciones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78837" x="608574"/>
            <a:ext cy="5234398" cx="5234398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sp>
        <p:nvSpPr>
          <p:cNvPr id="156" name="Shape 156"/>
          <p:cNvSpPr txBox="1"/>
          <p:nvPr>
            <p:ph type="title"/>
          </p:nvPr>
        </p:nvSpPr>
        <p:spPr>
          <a:xfrm>
            <a:off y="215151" x="280577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Arial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CHORIZO CANARIO.</a:t>
            </a:r>
          </a:p>
        </p:txBody>
      </p:sp>
      <p:sp>
        <p:nvSpPr>
          <p:cNvPr id="157" name="Shape 157"/>
          <p:cNvSpPr/>
          <p:nvPr/>
        </p:nvSpPr>
        <p:spPr>
          <a:xfrm>
            <a:off y="1386833" x="5186196"/>
            <a:ext cy="902399" cx="1055399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y="1564224" x="5299667"/>
            <a:ext cy="369299" cx="82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2,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00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€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y="1933524" x="5465976"/>
            <a:ext cy="276899" cx="952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strike="noStrike" u="none" b="0" cap="none" baseline="0" sz="12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P.V.P</a:t>
            </a:r>
          </a:p>
        </p:txBody>
      </p:sp>
      <p:sp>
        <p:nvSpPr>
          <p:cNvPr id="160" name="Shape 160"/>
          <p:cNvSpPr/>
          <p:nvPr/>
        </p:nvSpPr>
        <p:spPr>
          <a:xfrm>
            <a:off y="2580825" x="5842975"/>
            <a:ext cy="2706000" cx="4189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El chorizo canario es un embutido de pasta blanda típico de Canarias.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Para su elaboración se utiliza carne de cerdo molida, ajo, sal, 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especias, vino y pimentón. </a:t>
            </a:r>
          </a:p>
          <a:p>
            <a:pPr algn="just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y="5059319" x="4951989"/>
            <a:ext cy="430800" cx="1700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2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250gr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y="6476175" x="11513225"/>
            <a:ext cy="381898" cx="678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190900" x="0"/>
            <a:ext cy="1320898" cx="9354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FAMOSA SALSA CANARIA PICANTE; MOJO.</a:t>
            </a:r>
          </a:p>
        </p:txBody>
      </p:sp>
      <p:pic>
        <p:nvPicPr>
          <p:cNvPr id="168" name="Shape 1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73029" x="342650"/>
            <a:ext cy="4750500" cx="35628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364324" x="4434960"/>
            <a:ext cy="4767900" cx="35760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y="3258825" x="3681782"/>
            <a:ext cy="978899" cx="1021800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y="3411535" x="3842450"/>
            <a:ext cy="369299" cx="10832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50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€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780825" x="3905457"/>
            <a:ext cy="323099" cx="95729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y="2442001" x="8073538"/>
            <a:ext cy="2308200" cx="2037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8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Salsa típica de las islas Canarias (España), acompañamiento imprescindible de algunas comidas típicas del archipiélago.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y="6297025" x="10015325"/>
            <a:ext cy="563400" cx="217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2 → Mojo picón.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3 → Mojo verde.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y="6123525" x="3681775"/>
            <a:ext cy="406800" cx="10832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325gr.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t="8849" b="0" r="22701" l="24810"/>
          <a:stretch/>
        </p:blipFill>
        <p:spPr>
          <a:xfrm>
            <a:off y="1262408" x="960199"/>
            <a:ext cy="4976740" cx="37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type="title"/>
          </p:nvPr>
        </p:nvSpPr>
        <p:spPr>
          <a:xfrm>
            <a:off y="124975" x="296408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GOFIO DE MILLO.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y="1262400" x="5046075"/>
            <a:ext cy="4842298" cx="1435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L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I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O</a:t>
            </a:r>
          </a:p>
        </p:txBody>
      </p:sp>
      <p:sp>
        <p:nvSpPr>
          <p:cNvPr id="183" name="Shape 183"/>
          <p:cNvSpPr/>
          <p:nvPr/>
        </p:nvSpPr>
        <p:spPr>
          <a:xfrm>
            <a:off y="5448003" x="4214810"/>
            <a:ext cy="656823" cx="759853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y="5530244" x="4231966"/>
            <a:ext cy="369332" cx="10431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3,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00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€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781710" x="4311903"/>
            <a:ext cy="323114" cx="9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y="2683933" x="5775257"/>
            <a:ext cy="1785000" cx="39117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 Alimento conformado por una harina no cernida de cereales tostados, generalmente de trigo o millo (maíz).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y="6488700" x="11498400"/>
            <a:ext cy="369299" cx="69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4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y="5745687" x="720831"/>
            <a:ext cy="400109" cx="6288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1kg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t="10665" b="10825" r="0" l="0"/>
          <a:stretch/>
        </p:blipFill>
        <p:spPr>
          <a:xfrm>
            <a:off y="1610154" x="752983"/>
            <a:ext cy="4169664" cx="531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type="title"/>
          </p:nvPr>
        </p:nvSpPr>
        <p:spPr>
          <a:xfrm>
            <a:off y="289250" x="266158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GALLETAS CRUJIENTES; CUBANITOS.</a:t>
            </a:r>
          </a:p>
        </p:txBody>
      </p:sp>
      <p:sp>
        <p:nvSpPr>
          <p:cNvPr id="196" name="Shape 196"/>
          <p:cNvSpPr/>
          <p:nvPr/>
        </p:nvSpPr>
        <p:spPr>
          <a:xfrm>
            <a:off y="4891175" x="5925873"/>
            <a:ext cy="888643" cx="1030308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y="4994973" x="6064205"/>
            <a:ext cy="369332" cx="133940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7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5€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323862" x="6156173"/>
            <a:ext cy="323114" cx="9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y="2162475" x="6637750"/>
            <a:ext cy="3484498" cx="3069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Exquisita galleta de barquillo crujiente y rellena de suave crema. La Galleta Rosada de Canarias, su sabor único es ya tradición.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y="6488700" x="11513225"/>
            <a:ext cy="369299" cx="752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5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y="5806150" x="617075"/>
            <a:ext cy="392699" cx="1203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90 gr.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3100" x="728599"/>
            <a:ext cy="4762498" cx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>
            <p:ph type="title"/>
          </p:nvPr>
        </p:nvSpPr>
        <p:spPr>
          <a:xfrm>
            <a:off y="386275" x="310208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CHOCOLATINAS TIRMA.</a:t>
            </a:r>
          </a:p>
        </p:txBody>
      </p:sp>
      <p:sp>
        <p:nvSpPr>
          <p:cNvPr id="208" name="Shape 208"/>
          <p:cNvSpPr/>
          <p:nvPr/>
        </p:nvSpPr>
        <p:spPr>
          <a:xfrm>
            <a:off y="1253400" x="5703817"/>
            <a:ext cy="901521" cx="1018951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y="1443100" x="5872098"/>
            <a:ext cy="369332" cx="82576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4,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00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€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812415" x="6004250"/>
            <a:ext cy="323099" cx="96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y="1973964" x="6967549"/>
            <a:ext cy="2920198" cx="2885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Deliciosa ambrosía con relleno cubierta de chocolate con leche.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Cada caja contiene 14 unidades.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Disponible en tres sabores: chocolate, chocolate blanco y avellanas.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y="6045958" x="9744500"/>
            <a:ext cy="667526" cx="308439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6 → chocolate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7 → chocolate blanco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8 → avellanas 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956385" x="1101415"/>
            <a:ext cy="2549163" cx="3675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389325" x="1235383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strike="noStrike" u="none" b="0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MUFY.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2423000" x="5670326"/>
            <a:ext cy="3880799" cx="3252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Barquillos bañados de chocolate, cuya unidad posee dos barquillos.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35848" x="704214"/>
            <a:ext cy="4087279" cx="432952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y="1856543" x="3743085"/>
            <a:ext cy="897382" cx="1290650"/>
          </a:xfrm>
          <a:prstGeom prst="ellipse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y="2003966" x="3743085"/>
            <a:ext cy="249554" cx="121716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6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0€ ud 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y="6473400" x="11469150"/>
            <a:ext cy="440699" cx="80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9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422996" x="3996948"/>
            <a:ext cy="323099" cx="96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97416" x="85471"/>
            <a:ext cy="4381590" cx="539272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type="title"/>
          </p:nvPr>
        </p:nvSpPr>
        <p:spPr>
          <a:xfrm>
            <a:off y="283607" x="335965"/>
            <a:ext cy="1320898" cx="859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ct val="25000"/>
              <a:buFont typeface="Trebuchet MS"/>
              <a:buNone/>
            </a:pPr>
            <a:r>
              <a:rPr strike="noStrike" u="none" b="1" cap="none" baseline="0" sz="3600" lang="es-ES" i="0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CARAMELOS DE NATA TIRMA.</a:t>
            </a:r>
          </a:p>
        </p:txBody>
      </p:sp>
      <p:sp>
        <p:nvSpPr>
          <p:cNvPr id="231" name="Shape 231"/>
          <p:cNvSpPr/>
          <p:nvPr/>
        </p:nvSpPr>
        <p:spPr>
          <a:xfrm>
            <a:off y="1323662" x="3580326"/>
            <a:ext cy="708338" cx="837127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698E1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y="1493166" x="3580326"/>
            <a:ext cy="369332" cx="159697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3,</a:t>
            </a:r>
            <a:r>
              <a:rPr b="1" sz="1800" lang="es-ES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</a:t>
            </a:r>
            <a:r>
              <a:rPr strike="noStrike" u="none" b="1" cap="none" baseline="0" sz="1800" lang="es-ES" i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0€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742884" x="3739553"/>
            <a:ext cy="323114" cx="9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5">
            <a:alphaModFix/>
          </a:blip>
          <a:srcRect t="7897" b="0" r="0" l="6728"/>
          <a:stretch/>
        </p:blipFill>
        <p:spPr>
          <a:xfrm>
            <a:off y="4742687" x="3580328"/>
            <a:ext cy="1677832" cx="255505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y="6461500" x="11469150"/>
            <a:ext cy="369299" cx="722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1" cap="none" baseline="0" sz="1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 10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y="2665575" x="6460850"/>
            <a:ext cy="3304200" cx="3039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s-E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El caramelo único de Canarias con sabor a nata. 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y="5806150" x="476825"/>
            <a:ext cy="434698" cx="104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strike="noStrike" u="none" b="0" cap="none" baseline="0" sz="2400" lang="es-ES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500gr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