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1" autoAdjust="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CC3C4-2A84-4E56-98B8-C042CE764A51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A1CA-6AE4-4659-AE67-2F5FF74DE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2C6364-F62F-43A6-87A9-DBE08D3E5889}" type="datetimeFigureOut">
              <a:rPr lang="es-ES" smtClean="0"/>
              <a:pPr/>
              <a:t>27/03/2015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588F7F-9F31-479C-898B-17A485AA22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4282" y="1785926"/>
            <a:ext cx="8661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CATÁLOGO NORESTORE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S.COOP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Queso la peral (350 </a:t>
            </a:r>
            <a:r>
              <a:rPr lang="es-ES" dirty="0" err="1" smtClean="0"/>
              <a:t>Grm</a:t>
            </a:r>
            <a:r>
              <a:rPr lang="es-ES" dirty="0" smtClean="0"/>
              <a:t>)  5.81€ </a:t>
            </a:r>
            <a:endParaRPr lang="es-ES" dirty="0"/>
          </a:p>
        </p:txBody>
      </p:sp>
      <p:pic>
        <p:nvPicPr>
          <p:cNvPr id="4" name="3 Imagen" descr="queso-azul-do-asturias-la-pe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86058"/>
            <a:ext cx="321471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Media docena de marañuelas horno de </a:t>
            </a:r>
            <a:r>
              <a:rPr lang="es-ES" dirty="0" err="1" smtClean="0"/>
              <a:t>Luanco</a:t>
            </a:r>
            <a:r>
              <a:rPr lang="es-ES" dirty="0" smtClean="0"/>
              <a:t>  4.07€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786050" y="428604"/>
            <a:ext cx="371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Postres 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4 Imagen" descr="mara_ue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000372"/>
            <a:ext cx="4929190" cy="3284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½ docena </a:t>
            </a:r>
            <a:r>
              <a:rPr lang="es-ES" dirty="0" err="1" smtClean="0"/>
              <a:t>casadiellas</a:t>
            </a:r>
            <a:r>
              <a:rPr lang="es-ES" dirty="0" smtClean="0"/>
              <a:t>    4.95€</a:t>
            </a:r>
            <a:endParaRPr lang="es-ES" dirty="0"/>
          </a:p>
        </p:txBody>
      </p:sp>
      <p:pic>
        <p:nvPicPr>
          <p:cNvPr id="4" name="3 Imagen" descr="Sin títu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500306"/>
            <a:ext cx="3352937" cy="3615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Ceniceros de lata  2x1€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000100" y="500042"/>
            <a:ext cx="7160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Productos Artesanos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http://blog.cocacola.es/images/2010/04/portavelas-recicl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643182"/>
            <a:ext cx="4786346" cy="3595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 Velas  2x1.50€ </a:t>
            </a:r>
            <a:endParaRPr lang="es-ES" dirty="0"/>
          </a:p>
        </p:txBody>
      </p:sp>
      <p:pic>
        <p:nvPicPr>
          <p:cNvPr id="1026" name="Picture 2" descr="C:\Users\multimedia\Downloads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4892597" cy="4085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Paté de cabracho (100.Grs)      2.44€</a:t>
            </a:r>
          </a:p>
          <a:p>
            <a:pPr lvl="2"/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928926" y="571480"/>
            <a:ext cx="3000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PATÉS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multimedia\Desktop\pate de cabrac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643182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Paté de Centollo (100 Grs.)    2.64€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pate centol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86058"/>
            <a:ext cx="321471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Paté de Cabrales (100 Grs.)    1.75€</a:t>
            </a:r>
            <a:endParaRPr lang="es-ES" dirty="0"/>
          </a:p>
        </p:txBody>
      </p:sp>
      <p:pic>
        <p:nvPicPr>
          <p:cNvPr id="4" name="3 Imagen" descr="pate cabr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071810"/>
            <a:ext cx="300039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Estuche Fabada asturiana(2 raciones) 8.25€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428728" y="500042"/>
            <a:ext cx="6340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Fabada y Chorizos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http://i3.bueni.es/1/4142/ca357980/c2ebf0cc/772f24a3/034c89b9/estuche-de-fabada-asturiana-crivencar-2-r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4085128" cy="408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Chorizo del alto Aller (3 </a:t>
            </a:r>
            <a:r>
              <a:rPr lang="es-ES" dirty="0" err="1" smtClean="0"/>
              <a:t>Und</a:t>
            </a:r>
            <a:r>
              <a:rPr lang="es-ES" dirty="0" smtClean="0"/>
              <a:t>)  3.85€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Picture 2" descr="http://i8.bueni.es/1/4142/8f798323/71eb69ff/008cfa1b/1511ab5e/chorizo-ahumado-alto-aller-3-u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4669211" cy="342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Morcilla del alto Aller (3 </a:t>
            </a:r>
            <a:r>
              <a:rPr lang="es-ES" dirty="0" err="1" smtClean="0"/>
              <a:t>Und</a:t>
            </a:r>
            <a:r>
              <a:rPr lang="es-ES" dirty="0" smtClean="0"/>
              <a:t>)   3.25€</a:t>
            </a:r>
            <a:endParaRPr lang="es-ES" dirty="0"/>
          </a:p>
        </p:txBody>
      </p:sp>
      <p:pic>
        <p:nvPicPr>
          <p:cNvPr id="6" name="Picture 2" descr="http://i9.bueni.es/1/4142/b9f003ed/93bfec12/3252eb47/5e38195e/morcilla-ahumada-alto-aller-3-u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496"/>
            <a:ext cx="428628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Queso </a:t>
            </a:r>
            <a:r>
              <a:rPr lang="es-ES" dirty="0" err="1" smtClean="0"/>
              <a:t>Afuega’l</a:t>
            </a:r>
            <a:r>
              <a:rPr lang="es-ES" dirty="0" smtClean="0"/>
              <a:t> </a:t>
            </a:r>
            <a:r>
              <a:rPr lang="es-ES" dirty="0" err="1" smtClean="0"/>
              <a:t>pitu</a:t>
            </a:r>
            <a:r>
              <a:rPr lang="es-ES" dirty="0" smtClean="0"/>
              <a:t>    4.35€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71736" y="357166"/>
            <a:ext cx="3857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Quesos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4 Imagen" descr="file_3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071810"/>
            <a:ext cx="357190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Queso cabrales (350 </a:t>
            </a:r>
            <a:r>
              <a:rPr lang="es-ES" dirty="0" err="1" smtClean="0"/>
              <a:t>Grm</a:t>
            </a:r>
            <a:r>
              <a:rPr lang="es-ES" dirty="0" smtClean="0"/>
              <a:t>)    7.50€</a:t>
            </a:r>
            <a:endParaRPr lang="es-ES" dirty="0"/>
          </a:p>
        </p:txBody>
      </p:sp>
      <p:pic>
        <p:nvPicPr>
          <p:cNvPr id="4" name="3 Imagen" descr="queso-cabrales-d-o-p-seleccion-tielve-cua-a-350-g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928934"/>
            <a:ext cx="31750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114</Words>
  <Application>Microsoft Office PowerPoint</Application>
  <PresentationFormat>Presentación en pantalla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multimedia</dc:creator>
  <cp:lastModifiedBy>multimedia</cp:lastModifiedBy>
  <cp:revision>15</cp:revision>
  <dcterms:created xsi:type="dcterms:W3CDTF">2015-03-27T11:21:25Z</dcterms:created>
  <dcterms:modified xsi:type="dcterms:W3CDTF">2015-03-27T13:26:01Z</dcterms:modified>
</cp:coreProperties>
</file>