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u="sng" dirty="0" smtClean="0">
                <a:latin typeface="Times New Roman" pitchFamily="18" charset="0"/>
                <a:cs typeface="Times New Roman" pitchFamily="18" charset="0"/>
              </a:rPr>
              <a:t>ARTESANÍA- COJINES </a:t>
            </a:r>
            <a:endParaRPr lang="es-E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42926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COJINES HECHOS A MANO CON DIBUJOS DE EMOTICONOS </a:t>
            </a:r>
          </a:p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(30 cm diámetro)</a:t>
            </a:r>
          </a:p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(8 €)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3 Marcador de contenido" descr="emoj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571612"/>
            <a:ext cx="3500462" cy="3035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http://ecx.images-amazon.com/images/I/51r3wObrhVL._SY300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000240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u="sng" dirty="0" smtClean="0">
                <a:latin typeface="Times New Roman" pitchFamily="18" charset="0"/>
                <a:cs typeface="Times New Roman" pitchFamily="18" charset="0"/>
              </a:rPr>
              <a:t>ARTESANÍA-OBJETOS DECORATIVOS</a:t>
            </a:r>
            <a:endParaRPr lang="es-E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57290" y="5072074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OBJETOS DECORATIVOS HECHOS A MANO CON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LANA</a:t>
            </a:r>
          </a:p>
          <a:p>
            <a:pPr algn="ctr"/>
            <a:r>
              <a:rPr lang="es-ES" b="1" smtClean="0">
                <a:latin typeface="Times New Roman" pitchFamily="18" charset="0"/>
                <a:cs typeface="Times New Roman" pitchFamily="18" charset="0"/>
              </a:rPr>
              <a:t>(3 €)</a:t>
            </a:r>
            <a:endParaRPr lang="es-E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 descr="amigurumister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85926"/>
            <a:ext cx="8072462" cy="307181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u="sng" dirty="0" smtClean="0">
                <a:latin typeface="Times New Roman" pitchFamily="18" charset="0"/>
                <a:cs typeface="Times New Roman" pitchFamily="18" charset="0"/>
              </a:rPr>
              <a:t>CASCOS PARA BEBIDAS</a:t>
            </a:r>
            <a:endParaRPr lang="es-E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85852" y="5072074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CASCOS PARA BEBIDAS</a:t>
            </a:r>
          </a:p>
          <a:p>
            <a:pPr algn="ctr"/>
            <a:endParaRPr lang="es-E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(9 €)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regalosfrikis.com/wp-content/uploads/2013/03/regalos-frikis-casco-bebi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4191000" cy="2762251"/>
          </a:xfrm>
          <a:prstGeom prst="rect">
            <a:avLst/>
          </a:prstGeom>
          <a:noFill/>
        </p:spPr>
      </p:pic>
      <p:pic>
        <p:nvPicPr>
          <p:cNvPr id="3074" name="Picture 2" descr="http://www.euronovelty.com.mx/7057-large_default/casco-crazy-p-bebi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00174"/>
            <a:ext cx="285752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u="sng" dirty="0" smtClean="0">
                <a:latin typeface="Times New Roman" pitchFamily="18" charset="0"/>
                <a:cs typeface="Times New Roman" pitchFamily="18" charset="0"/>
              </a:rPr>
              <a:t>TAPÓN PARA LATAS </a:t>
            </a:r>
            <a:endParaRPr lang="es-ES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tableandkitchen.net/img/p/2/9/0/9/2909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2514600" cy="2514600"/>
          </a:xfrm>
          <a:prstGeom prst="rect">
            <a:avLst/>
          </a:prstGeom>
          <a:noFill/>
        </p:spPr>
      </p:pic>
      <p:pic>
        <p:nvPicPr>
          <p:cNvPr id="8" name="big2" descr="http://www.stolzgmbh.net/stolz-gmbh/side/graphics/media/big/5290.jpg 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785786" y="4214818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regalopedia.es/wp-content/uploads/2013/09/tapon-para-latas-de-refresco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643050"/>
            <a:ext cx="3833806" cy="383380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214810" y="5786454"/>
            <a:ext cx="4412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TAPONES PARA LATAS DE REFRESCO</a:t>
            </a:r>
          </a:p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(1,50 €)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Autofit/>
          </a:bodyPr>
          <a:lstStyle/>
          <a:p>
            <a:r>
              <a:rPr lang="es-ES" sz="8000" b="1" u="sng" dirty="0" smtClean="0">
                <a:latin typeface="Times New Roman" pitchFamily="18" charset="0"/>
                <a:cs typeface="Times New Roman" pitchFamily="18" charset="0"/>
              </a:rPr>
              <a:t>GASTRONOMÍA</a:t>
            </a:r>
            <a:endParaRPr lang="es-ES" sz="8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u="sng" dirty="0" smtClean="0">
                <a:latin typeface="Times New Roman" pitchFamily="18" charset="0"/>
                <a:cs typeface="Times New Roman" pitchFamily="18" charset="0"/>
              </a:rPr>
              <a:t>GASTRONOMÍA ASTURIANA</a:t>
            </a:r>
            <a:endParaRPr lang="es-ES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la-barata.com/imagenes/IMG_27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643050"/>
            <a:ext cx="4925373" cy="328614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285984" y="5214950"/>
            <a:ext cx="420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PACK DE FABADA ASTURIANA (15 €)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Autofit/>
          </a:bodyPr>
          <a:lstStyle/>
          <a:p>
            <a:r>
              <a:rPr lang="es-ES" sz="10500" b="1" u="sng" dirty="0" smtClean="0">
                <a:latin typeface="Times New Roman" pitchFamily="18" charset="0"/>
                <a:cs typeface="Times New Roman" pitchFamily="18" charset="0"/>
              </a:rPr>
              <a:t>ARTESANÍA</a:t>
            </a:r>
            <a:endParaRPr lang="es-ES" sz="105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u="sng" dirty="0" smtClean="0">
                <a:latin typeface="Times New Roman" pitchFamily="18" charset="0"/>
                <a:cs typeface="Times New Roman" pitchFamily="18" charset="0"/>
              </a:rPr>
              <a:t>ARTESANÍA-POSAVASOS</a:t>
            </a:r>
            <a:endParaRPr lang="es-ES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3.bp.blogspot.com/-xAZz2tlAEPQ/U3fLeU6n55I/AAAAAAAACFc/JlRTq0r0gu0/s1600/20140505-2135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57364"/>
            <a:ext cx="4143404" cy="311245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214810" y="5357826"/>
            <a:ext cx="4793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POSAVASOS FABRICADOS CON PALETAS </a:t>
            </a:r>
          </a:p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DE MADERA. </a:t>
            </a:r>
          </a:p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(PACK DE 5 unidades: 3,50 €)</a:t>
            </a:r>
          </a:p>
        </p:txBody>
      </p:sp>
      <p:pic>
        <p:nvPicPr>
          <p:cNvPr id="7" name="Picture 8" descr="http://www.aula-3.com/admin/uploads/productes/940/img1/pasldemet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357298"/>
            <a:ext cx="2571768" cy="2571768"/>
          </a:xfrm>
          <a:prstGeom prst="rect">
            <a:avLst/>
          </a:prstGeom>
          <a:noFill/>
        </p:spPr>
      </p:pic>
      <p:pic>
        <p:nvPicPr>
          <p:cNvPr id="8" name="Picture 10" descr="http://www.como-limpiar.com/wp-content/uploads/2011/08/acrilico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357694"/>
            <a:ext cx="2357454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u="sng" dirty="0" smtClean="0">
                <a:latin typeface="Times New Roman" pitchFamily="18" charset="0"/>
                <a:cs typeface="Times New Roman" pitchFamily="18" charset="0"/>
              </a:rPr>
              <a:t>ARTESANÍA- SERVILLETERO</a:t>
            </a:r>
            <a:endParaRPr lang="es-E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57290" y="5429264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SERVILLETEROS HECHOS CON PINZAS DE MADERA</a:t>
            </a:r>
          </a:p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(4,50 €)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E:\servilletero con pinzas de mad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71612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u="sng" dirty="0" smtClean="0">
                <a:latin typeface="Times New Roman" pitchFamily="18" charset="0"/>
                <a:cs typeface="Times New Roman" pitchFamily="18" charset="0"/>
              </a:rPr>
              <a:t>ARTESANÍA- VASO PARA LÁPICES</a:t>
            </a:r>
            <a:endParaRPr lang="es-ES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E:\caja-de-lapices-decorada-con-pinzas-de-ropa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8229600" cy="438493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1500166" y="6143644"/>
            <a:ext cx="6389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VASO PARA LÁPICES HECHO CON PINZAS DE MADERA</a:t>
            </a:r>
          </a:p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(4,50 €)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u="sng" dirty="0" smtClean="0">
                <a:latin typeface="Times New Roman" pitchFamily="18" charset="0"/>
                <a:cs typeface="Times New Roman" pitchFamily="18" charset="0"/>
              </a:rPr>
              <a:t>ARTESANÍA- TAZAS DE DISEÑO</a:t>
            </a:r>
            <a:endParaRPr lang="es-E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28992" y="578645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TAZAS BÁSICAS DECORADAS A MANO</a:t>
            </a:r>
          </a:p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(6 €)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www.aniinthesky.com/wp-content/uploads/2013/04/mr-wonderful-taz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3116"/>
            <a:ext cx="4762532" cy="3071834"/>
          </a:xfrm>
          <a:prstGeom prst="rect">
            <a:avLst/>
          </a:prstGeom>
          <a:noFill/>
        </p:spPr>
      </p:pic>
      <p:pic>
        <p:nvPicPr>
          <p:cNvPr id="7" name="Picture 2" descr="http://www.regalopublicidad.com/fotos/Regalos_Publicitarios_4/Taza-blanca--1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786058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u="sng" dirty="0" smtClean="0">
                <a:latin typeface="Times New Roman" pitchFamily="18" charset="0"/>
                <a:cs typeface="Times New Roman" pitchFamily="18" charset="0"/>
              </a:rPr>
              <a:t>ARTESANÍA- BOLSAS DE TELA </a:t>
            </a:r>
            <a:endParaRPr lang="es-E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28860" y="4929198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BOLSAS DE TELA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PERSONALIZADAS</a:t>
            </a:r>
          </a:p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(1.50 €)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1928802"/>
            <a:ext cx="5400600" cy="2698572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136</Words>
  <PresentationFormat>Presentación en pantalla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GASTRONOMÍA</vt:lpstr>
      <vt:lpstr>GASTRONOMÍA ASTURIANA</vt:lpstr>
      <vt:lpstr>ARTESANÍA</vt:lpstr>
      <vt:lpstr>ARTESANÍA-POSAVASOS</vt:lpstr>
      <vt:lpstr>ARTESANÍA- SERVILLETERO</vt:lpstr>
      <vt:lpstr>ARTESANÍA- VASO PARA LÁPICES</vt:lpstr>
      <vt:lpstr>ARTESANÍA- TAZAS DE DISEÑO</vt:lpstr>
      <vt:lpstr>ARTESANÍA- BOLSAS DE TELA </vt:lpstr>
      <vt:lpstr>ARTESANÍA- COJINES </vt:lpstr>
      <vt:lpstr>ARTESANÍA-OBJETOS DECORATIVOS</vt:lpstr>
      <vt:lpstr>CASCOS PARA BEBIDAS</vt:lpstr>
      <vt:lpstr>TAPÓN PARA LATAS 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Profesor</cp:lastModifiedBy>
  <cp:revision>21</cp:revision>
  <dcterms:created xsi:type="dcterms:W3CDTF">2015-03-25T13:48:33Z</dcterms:created>
  <dcterms:modified xsi:type="dcterms:W3CDTF">2015-04-09T08:43:30Z</dcterms:modified>
</cp:coreProperties>
</file>