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1D4078-993B-4FE9-AE02-177091C7751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1FC0EFD-40B6-4649-A5C0-5E1AEADDD633}">
      <dgm:prSet phldrT="[Texto]"/>
      <dgm:spPr/>
      <dgm:t>
        <a:bodyPr/>
        <a:lstStyle/>
        <a:p>
          <a:r>
            <a:rPr lang="es-ES" dirty="0" smtClean="0"/>
            <a:t>Presidente</a:t>
          </a:r>
          <a:endParaRPr lang="es-ES" dirty="0"/>
        </a:p>
      </dgm:t>
    </dgm:pt>
    <dgm:pt modelId="{7146053A-1D91-49D7-9546-A07301821FAA}" type="parTrans" cxnId="{5A2DDF14-251C-420C-9592-9E04FEC0FD8D}">
      <dgm:prSet/>
      <dgm:spPr/>
      <dgm:t>
        <a:bodyPr/>
        <a:lstStyle/>
        <a:p>
          <a:endParaRPr lang="es-ES"/>
        </a:p>
      </dgm:t>
    </dgm:pt>
    <dgm:pt modelId="{E2F0D0FB-821D-4449-AD72-C1609403ED61}" type="sibTrans" cxnId="{5A2DDF14-251C-420C-9592-9E04FEC0FD8D}">
      <dgm:prSet/>
      <dgm:spPr/>
      <dgm:t>
        <a:bodyPr/>
        <a:lstStyle/>
        <a:p>
          <a:endParaRPr lang="es-ES"/>
        </a:p>
      </dgm:t>
    </dgm:pt>
    <dgm:pt modelId="{5F22707A-5D1D-4B59-9842-8CF46FCF865E}">
      <dgm:prSet phldrT="[Texto]"/>
      <dgm:spPr/>
      <dgm:t>
        <a:bodyPr/>
        <a:lstStyle/>
        <a:p>
          <a:r>
            <a:rPr lang="es-ES" smtClean="0"/>
            <a:t>Coordinación</a:t>
          </a:r>
          <a:endParaRPr lang="es-ES" dirty="0"/>
        </a:p>
      </dgm:t>
    </dgm:pt>
    <dgm:pt modelId="{73AC7074-9FEB-455A-8AA5-60AEF21276E8}" type="parTrans" cxnId="{BCA1A993-C861-492B-B960-D091E30AB3D1}">
      <dgm:prSet/>
      <dgm:spPr/>
      <dgm:t>
        <a:bodyPr/>
        <a:lstStyle/>
        <a:p>
          <a:endParaRPr lang="es-ES"/>
        </a:p>
      </dgm:t>
    </dgm:pt>
    <dgm:pt modelId="{8273C5B3-3653-478F-9195-78B32AD250C3}" type="sibTrans" cxnId="{BCA1A993-C861-492B-B960-D091E30AB3D1}">
      <dgm:prSet/>
      <dgm:spPr/>
      <dgm:t>
        <a:bodyPr/>
        <a:lstStyle/>
        <a:p>
          <a:endParaRPr lang="es-ES"/>
        </a:p>
      </dgm:t>
    </dgm:pt>
    <dgm:pt modelId="{41DFA538-784F-4AD9-9571-B52DA190C127}">
      <dgm:prSet phldrT="[Texto]"/>
      <dgm:spPr/>
      <dgm:t>
        <a:bodyPr/>
        <a:lstStyle/>
        <a:p>
          <a:r>
            <a:rPr lang="es-ES" dirty="0" smtClean="0"/>
            <a:t>Contabilidad </a:t>
          </a:r>
          <a:endParaRPr lang="es-ES" dirty="0"/>
        </a:p>
      </dgm:t>
    </dgm:pt>
    <dgm:pt modelId="{EDF5BF73-F22C-4952-A0F9-FCEFD1EF2DC9}" type="parTrans" cxnId="{B765BE37-C5CD-4FCF-9B45-80B6E9DCC525}">
      <dgm:prSet/>
      <dgm:spPr/>
      <dgm:t>
        <a:bodyPr/>
        <a:lstStyle/>
        <a:p>
          <a:endParaRPr lang="es-ES"/>
        </a:p>
      </dgm:t>
    </dgm:pt>
    <dgm:pt modelId="{C0E66AA5-D8A6-4D96-835D-309D3632463C}" type="sibTrans" cxnId="{B765BE37-C5CD-4FCF-9B45-80B6E9DCC525}">
      <dgm:prSet/>
      <dgm:spPr/>
      <dgm:t>
        <a:bodyPr/>
        <a:lstStyle/>
        <a:p>
          <a:endParaRPr lang="es-ES"/>
        </a:p>
      </dgm:t>
    </dgm:pt>
    <dgm:pt modelId="{74C277A2-5D57-4F49-9FC6-50A49E365D32}">
      <dgm:prSet phldrT="[Texto]"/>
      <dgm:spPr/>
      <dgm:t>
        <a:bodyPr/>
        <a:lstStyle/>
        <a:p>
          <a:r>
            <a:rPr lang="es-ES" dirty="0" smtClean="0"/>
            <a:t>Marketing</a:t>
          </a:r>
          <a:endParaRPr lang="es-ES" dirty="0"/>
        </a:p>
      </dgm:t>
    </dgm:pt>
    <dgm:pt modelId="{A6ED1BDF-22F9-4D9F-886A-B237B6221185}" type="parTrans" cxnId="{F121ECBD-44FF-4624-8F92-851D90C84F92}">
      <dgm:prSet/>
      <dgm:spPr/>
      <dgm:t>
        <a:bodyPr/>
        <a:lstStyle/>
        <a:p>
          <a:endParaRPr lang="es-ES"/>
        </a:p>
      </dgm:t>
    </dgm:pt>
    <dgm:pt modelId="{A9F3F32F-A674-4AD5-932D-9AF05D13C26C}" type="sibTrans" cxnId="{F121ECBD-44FF-4624-8F92-851D90C84F92}">
      <dgm:prSet/>
      <dgm:spPr/>
      <dgm:t>
        <a:bodyPr/>
        <a:lstStyle/>
        <a:p>
          <a:endParaRPr lang="es-ES"/>
        </a:p>
      </dgm:t>
    </dgm:pt>
    <dgm:pt modelId="{872E451F-163E-4ABB-9370-6FD2E2834552}" type="pres">
      <dgm:prSet presAssocID="{091D4078-993B-4FE9-AE02-177091C7751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BA901A0-83BB-43F5-A3E7-9D61F81CF554}" type="pres">
      <dgm:prSet presAssocID="{61FC0EFD-40B6-4649-A5C0-5E1AEADDD633}" presName="node" presStyleLbl="node1" presStyleIdx="0" presStyleCnt="4" custRadScaleRad="105401" custRadScaleInc="-130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C34598-2D7D-4A33-B914-E26EDC264AE6}" type="pres">
      <dgm:prSet presAssocID="{E2F0D0FB-821D-4449-AD72-C1609403ED61}" presName="sibTrans" presStyleLbl="sibTrans2D1" presStyleIdx="0" presStyleCnt="4"/>
      <dgm:spPr/>
      <dgm:t>
        <a:bodyPr/>
        <a:lstStyle/>
        <a:p>
          <a:endParaRPr lang="es-ES"/>
        </a:p>
      </dgm:t>
    </dgm:pt>
    <dgm:pt modelId="{60E59B3A-B3EF-4751-999B-CE521E88FB3C}" type="pres">
      <dgm:prSet presAssocID="{E2F0D0FB-821D-4449-AD72-C1609403ED61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4713A118-8D9E-4A05-87DB-D7BF9A3D8DA1}" type="pres">
      <dgm:prSet presAssocID="{5F22707A-5D1D-4B59-9842-8CF46FCF865E}" presName="node" presStyleLbl="node1" presStyleIdx="1" presStyleCnt="4" custRadScaleRad="97527" custRadScaleInc="-43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1223F6-C396-47B1-B218-8B0D856F0B0C}" type="pres">
      <dgm:prSet presAssocID="{8273C5B3-3653-478F-9195-78B32AD250C3}" presName="sibTrans" presStyleLbl="sibTrans2D1" presStyleIdx="1" presStyleCnt="4"/>
      <dgm:spPr/>
      <dgm:t>
        <a:bodyPr/>
        <a:lstStyle/>
        <a:p>
          <a:endParaRPr lang="es-ES"/>
        </a:p>
      </dgm:t>
    </dgm:pt>
    <dgm:pt modelId="{57ADCB7C-73AF-4027-9043-6DBD37FDCB50}" type="pres">
      <dgm:prSet presAssocID="{8273C5B3-3653-478F-9195-78B32AD250C3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B043AF4B-0487-4D35-9EDC-AE17344210BD}" type="pres">
      <dgm:prSet presAssocID="{41DFA538-784F-4AD9-9571-B52DA190C127}" presName="node" presStyleLbl="node1" presStyleIdx="2" presStyleCnt="4" custRadScaleRad="102759" custRadScaleInc="73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B64E18-114C-42A0-964D-79DD92DC35E6}" type="pres">
      <dgm:prSet presAssocID="{C0E66AA5-D8A6-4D96-835D-309D3632463C}" presName="sibTrans" presStyleLbl="sibTrans2D1" presStyleIdx="2" presStyleCnt="4"/>
      <dgm:spPr/>
      <dgm:t>
        <a:bodyPr/>
        <a:lstStyle/>
        <a:p>
          <a:endParaRPr lang="es-ES"/>
        </a:p>
      </dgm:t>
    </dgm:pt>
    <dgm:pt modelId="{92FB16C7-FBCA-4786-B01E-CB6D9BD7A892}" type="pres">
      <dgm:prSet presAssocID="{C0E66AA5-D8A6-4D96-835D-309D3632463C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C15C3F31-3AD7-449E-876E-80EA3C38461F}" type="pres">
      <dgm:prSet presAssocID="{74C277A2-5D57-4F49-9FC6-50A49E365D32}" presName="node" presStyleLbl="node1" presStyleIdx="3" presStyleCnt="4" custRadScaleRad="104183" custRadScaleInc="407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DD9E10-3C17-4258-B053-523B1583FDCC}" type="pres">
      <dgm:prSet presAssocID="{A9F3F32F-A674-4AD5-932D-9AF05D13C26C}" presName="sibTrans" presStyleLbl="sibTrans2D1" presStyleIdx="3" presStyleCnt="4"/>
      <dgm:spPr/>
      <dgm:t>
        <a:bodyPr/>
        <a:lstStyle/>
        <a:p>
          <a:endParaRPr lang="es-ES"/>
        </a:p>
      </dgm:t>
    </dgm:pt>
    <dgm:pt modelId="{2FAF748D-01A9-42C2-A139-C05018CEDF4F}" type="pres">
      <dgm:prSet presAssocID="{A9F3F32F-A674-4AD5-932D-9AF05D13C26C}" presName="connectorText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FCE45177-9415-46FF-A747-E672EADE6D03}" type="presOf" srcId="{E2F0D0FB-821D-4449-AD72-C1609403ED61}" destId="{60E59B3A-B3EF-4751-999B-CE521E88FB3C}" srcOrd="1" destOrd="0" presId="urn:microsoft.com/office/officeart/2005/8/layout/cycle2"/>
    <dgm:cxn modelId="{E01AA2C4-450B-49CE-AB1E-479179E68C33}" type="presOf" srcId="{61FC0EFD-40B6-4649-A5C0-5E1AEADDD633}" destId="{5BA901A0-83BB-43F5-A3E7-9D61F81CF554}" srcOrd="0" destOrd="0" presId="urn:microsoft.com/office/officeart/2005/8/layout/cycle2"/>
    <dgm:cxn modelId="{0145A3C2-6C76-40B7-8D56-18CB98E829F8}" type="presOf" srcId="{74C277A2-5D57-4F49-9FC6-50A49E365D32}" destId="{C15C3F31-3AD7-449E-876E-80EA3C38461F}" srcOrd="0" destOrd="0" presId="urn:microsoft.com/office/officeart/2005/8/layout/cycle2"/>
    <dgm:cxn modelId="{B765BE37-C5CD-4FCF-9B45-80B6E9DCC525}" srcId="{091D4078-993B-4FE9-AE02-177091C77517}" destId="{41DFA538-784F-4AD9-9571-B52DA190C127}" srcOrd="2" destOrd="0" parTransId="{EDF5BF73-F22C-4952-A0F9-FCEFD1EF2DC9}" sibTransId="{C0E66AA5-D8A6-4D96-835D-309D3632463C}"/>
    <dgm:cxn modelId="{B16AA44B-F4F5-4CED-A997-D75088B92093}" type="presOf" srcId="{A9F3F32F-A674-4AD5-932D-9AF05D13C26C}" destId="{2FAF748D-01A9-42C2-A139-C05018CEDF4F}" srcOrd="1" destOrd="0" presId="urn:microsoft.com/office/officeart/2005/8/layout/cycle2"/>
    <dgm:cxn modelId="{3ECF9740-778D-4CE5-8A0F-C40CE8FC4493}" type="presOf" srcId="{8273C5B3-3653-478F-9195-78B32AD250C3}" destId="{B21223F6-C396-47B1-B218-8B0D856F0B0C}" srcOrd="0" destOrd="0" presId="urn:microsoft.com/office/officeart/2005/8/layout/cycle2"/>
    <dgm:cxn modelId="{C2FC4776-AD7B-4EC1-B89D-2B0DED022F30}" type="presOf" srcId="{A9F3F32F-A674-4AD5-932D-9AF05D13C26C}" destId="{1DDD9E10-3C17-4258-B053-523B1583FDCC}" srcOrd="0" destOrd="0" presId="urn:microsoft.com/office/officeart/2005/8/layout/cycle2"/>
    <dgm:cxn modelId="{7AAF9A1A-8F20-4A1A-A669-CA7086F0DC38}" type="presOf" srcId="{41DFA538-784F-4AD9-9571-B52DA190C127}" destId="{B043AF4B-0487-4D35-9EDC-AE17344210BD}" srcOrd="0" destOrd="0" presId="urn:microsoft.com/office/officeart/2005/8/layout/cycle2"/>
    <dgm:cxn modelId="{F121ECBD-44FF-4624-8F92-851D90C84F92}" srcId="{091D4078-993B-4FE9-AE02-177091C77517}" destId="{74C277A2-5D57-4F49-9FC6-50A49E365D32}" srcOrd="3" destOrd="0" parTransId="{A6ED1BDF-22F9-4D9F-886A-B237B6221185}" sibTransId="{A9F3F32F-A674-4AD5-932D-9AF05D13C26C}"/>
    <dgm:cxn modelId="{3B4556B6-5D7E-469D-A6F9-C73DD81377AD}" type="presOf" srcId="{091D4078-993B-4FE9-AE02-177091C77517}" destId="{872E451F-163E-4ABB-9370-6FD2E2834552}" srcOrd="0" destOrd="0" presId="urn:microsoft.com/office/officeart/2005/8/layout/cycle2"/>
    <dgm:cxn modelId="{5A2DDF14-251C-420C-9592-9E04FEC0FD8D}" srcId="{091D4078-993B-4FE9-AE02-177091C77517}" destId="{61FC0EFD-40B6-4649-A5C0-5E1AEADDD633}" srcOrd="0" destOrd="0" parTransId="{7146053A-1D91-49D7-9546-A07301821FAA}" sibTransId="{E2F0D0FB-821D-4449-AD72-C1609403ED61}"/>
    <dgm:cxn modelId="{41313BE1-CD86-474E-9482-4523AD0CDBC4}" type="presOf" srcId="{5F22707A-5D1D-4B59-9842-8CF46FCF865E}" destId="{4713A118-8D9E-4A05-87DB-D7BF9A3D8DA1}" srcOrd="0" destOrd="0" presId="urn:microsoft.com/office/officeart/2005/8/layout/cycle2"/>
    <dgm:cxn modelId="{CD332442-8EB9-4EFC-960F-C71B69D81468}" type="presOf" srcId="{8273C5B3-3653-478F-9195-78B32AD250C3}" destId="{57ADCB7C-73AF-4027-9043-6DBD37FDCB50}" srcOrd="1" destOrd="0" presId="urn:microsoft.com/office/officeart/2005/8/layout/cycle2"/>
    <dgm:cxn modelId="{31A1C85C-6B3D-4D20-94CC-29CE2211A5E1}" type="presOf" srcId="{C0E66AA5-D8A6-4D96-835D-309D3632463C}" destId="{20B64E18-114C-42A0-964D-79DD92DC35E6}" srcOrd="0" destOrd="0" presId="urn:microsoft.com/office/officeart/2005/8/layout/cycle2"/>
    <dgm:cxn modelId="{BCA1A993-C861-492B-B960-D091E30AB3D1}" srcId="{091D4078-993B-4FE9-AE02-177091C77517}" destId="{5F22707A-5D1D-4B59-9842-8CF46FCF865E}" srcOrd="1" destOrd="0" parTransId="{73AC7074-9FEB-455A-8AA5-60AEF21276E8}" sibTransId="{8273C5B3-3653-478F-9195-78B32AD250C3}"/>
    <dgm:cxn modelId="{96479B11-A21F-445C-B825-3E122B9F017A}" type="presOf" srcId="{C0E66AA5-D8A6-4D96-835D-309D3632463C}" destId="{92FB16C7-FBCA-4786-B01E-CB6D9BD7A892}" srcOrd="1" destOrd="0" presId="urn:microsoft.com/office/officeart/2005/8/layout/cycle2"/>
    <dgm:cxn modelId="{544421D8-8011-4F5E-AC5C-D44CA22E943B}" type="presOf" srcId="{E2F0D0FB-821D-4449-AD72-C1609403ED61}" destId="{32C34598-2D7D-4A33-B914-E26EDC264AE6}" srcOrd="0" destOrd="0" presId="urn:microsoft.com/office/officeart/2005/8/layout/cycle2"/>
    <dgm:cxn modelId="{3AC1BC8C-268F-44F9-B5B3-9F00E2C3B1EE}" type="presParOf" srcId="{872E451F-163E-4ABB-9370-6FD2E2834552}" destId="{5BA901A0-83BB-43F5-A3E7-9D61F81CF554}" srcOrd="0" destOrd="0" presId="urn:microsoft.com/office/officeart/2005/8/layout/cycle2"/>
    <dgm:cxn modelId="{D4F1DCE8-5762-4D6E-AABE-C3ACD27356C5}" type="presParOf" srcId="{872E451F-163E-4ABB-9370-6FD2E2834552}" destId="{32C34598-2D7D-4A33-B914-E26EDC264AE6}" srcOrd="1" destOrd="0" presId="urn:microsoft.com/office/officeart/2005/8/layout/cycle2"/>
    <dgm:cxn modelId="{A17B0D2C-E3BA-47A0-8A24-A048B5D76C15}" type="presParOf" srcId="{32C34598-2D7D-4A33-B914-E26EDC264AE6}" destId="{60E59B3A-B3EF-4751-999B-CE521E88FB3C}" srcOrd="0" destOrd="0" presId="urn:microsoft.com/office/officeart/2005/8/layout/cycle2"/>
    <dgm:cxn modelId="{603EE3C4-9319-4DA1-9976-CBA50B9480D5}" type="presParOf" srcId="{872E451F-163E-4ABB-9370-6FD2E2834552}" destId="{4713A118-8D9E-4A05-87DB-D7BF9A3D8DA1}" srcOrd="2" destOrd="0" presId="urn:microsoft.com/office/officeart/2005/8/layout/cycle2"/>
    <dgm:cxn modelId="{BAF00BF9-3B95-4C5C-B9CA-155B29E73991}" type="presParOf" srcId="{872E451F-163E-4ABB-9370-6FD2E2834552}" destId="{B21223F6-C396-47B1-B218-8B0D856F0B0C}" srcOrd="3" destOrd="0" presId="urn:microsoft.com/office/officeart/2005/8/layout/cycle2"/>
    <dgm:cxn modelId="{FF4DBC8F-DE19-439E-AF32-0D2A80206392}" type="presParOf" srcId="{B21223F6-C396-47B1-B218-8B0D856F0B0C}" destId="{57ADCB7C-73AF-4027-9043-6DBD37FDCB50}" srcOrd="0" destOrd="0" presId="urn:microsoft.com/office/officeart/2005/8/layout/cycle2"/>
    <dgm:cxn modelId="{153A1E9C-19E7-4871-B582-38295CD9383E}" type="presParOf" srcId="{872E451F-163E-4ABB-9370-6FD2E2834552}" destId="{B043AF4B-0487-4D35-9EDC-AE17344210BD}" srcOrd="4" destOrd="0" presId="urn:microsoft.com/office/officeart/2005/8/layout/cycle2"/>
    <dgm:cxn modelId="{B1AA7238-F2A7-40FA-BA07-66BB75795287}" type="presParOf" srcId="{872E451F-163E-4ABB-9370-6FD2E2834552}" destId="{20B64E18-114C-42A0-964D-79DD92DC35E6}" srcOrd="5" destOrd="0" presId="urn:microsoft.com/office/officeart/2005/8/layout/cycle2"/>
    <dgm:cxn modelId="{21632770-692F-45BF-9D97-2244F23A78CB}" type="presParOf" srcId="{20B64E18-114C-42A0-964D-79DD92DC35E6}" destId="{92FB16C7-FBCA-4786-B01E-CB6D9BD7A892}" srcOrd="0" destOrd="0" presId="urn:microsoft.com/office/officeart/2005/8/layout/cycle2"/>
    <dgm:cxn modelId="{23A9E144-732C-460E-A9E1-30733CF4064C}" type="presParOf" srcId="{872E451F-163E-4ABB-9370-6FD2E2834552}" destId="{C15C3F31-3AD7-449E-876E-80EA3C38461F}" srcOrd="6" destOrd="0" presId="urn:microsoft.com/office/officeart/2005/8/layout/cycle2"/>
    <dgm:cxn modelId="{61949458-B188-4045-AD46-E827811737A3}" type="presParOf" srcId="{872E451F-163E-4ABB-9370-6FD2E2834552}" destId="{1DDD9E10-3C17-4258-B053-523B1583FDCC}" srcOrd="7" destOrd="0" presId="urn:microsoft.com/office/officeart/2005/8/layout/cycle2"/>
    <dgm:cxn modelId="{4FBDA850-B59C-42EF-B834-9DD2428D13F9}" type="presParOf" srcId="{1DDD9E10-3C17-4258-B053-523B1583FDCC}" destId="{2FAF748D-01A9-42C2-A139-C05018CEDF4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A901A0-83BB-43F5-A3E7-9D61F81CF554}">
      <dsp:nvSpPr>
        <dsp:cNvPr id="0" name=""/>
        <dsp:cNvSpPr/>
      </dsp:nvSpPr>
      <dsp:spPr>
        <a:xfrm>
          <a:off x="3223622" y="0"/>
          <a:ext cx="2194470" cy="2194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Presidente</a:t>
          </a:r>
          <a:endParaRPr lang="es-ES" sz="2000" kern="1200" dirty="0"/>
        </a:p>
      </dsp:txBody>
      <dsp:txXfrm>
        <a:off x="3223622" y="0"/>
        <a:ext cx="2194470" cy="2194470"/>
      </dsp:txXfrm>
    </dsp:sp>
    <dsp:sp modelId="{32C34598-2D7D-4A33-B914-E26EDC264AE6}">
      <dsp:nvSpPr>
        <dsp:cNvPr id="0" name=""/>
        <dsp:cNvSpPr/>
      </dsp:nvSpPr>
      <dsp:spPr>
        <a:xfrm rot="2507380">
          <a:off x="5253746" y="1842133"/>
          <a:ext cx="629729" cy="740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2507380">
        <a:off x="5253746" y="1842133"/>
        <a:ext cx="629729" cy="740633"/>
      </dsp:txXfrm>
    </dsp:sp>
    <dsp:sp modelId="{4713A118-8D9E-4A05-87DB-D7BF9A3D8DA1}">
      <dsp:nvSpPr>
        <dsp:cNvPr id="0" name=""/>
        <dsp:cNvSpPr/>
      </dsp:nvSpPr>
      <dsp:spPr>
        <a:xfrm>
          <a:off x="5745704" y="2254183"/>
          <a:ext cx="2194470" cy="2194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Coordinación</a:t>
          </a:r>
          <a:endParaRPr lang="es-ES" sz="2000" kern="1200" dirty="0"/>
        </a:p>
      </dsp:txBody>
      <dsp:txXfrm>
        <a:off x="5745704" y="2254183"/>
        <a:ext cx="2194470" cy="2194470"/>
      </dsp:txXfrm>
    </dsp:sp>
    <dsp:sp modelId="{B21223F6-C396-47B1-B218-8B0D856F0B0C}">
      <dsp:nvSpPr>
        <dsp:cNvPr id="0" name=""/>
        <dsp:cNvSpPr/>
      </dsp:nvSpPr>
      <dsp:spPr>
        <a:xfrm rot="8100246">
          <a:off x="5329490" y="4172909"/>
          <a:ext cx="642944" cy="740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8100246">
        <a:off x="5329490" y="4172909"/>
        <a:ext cx="642944" cy="740633"/>
      </dsp:txXfrm>
    </dsp:sp>
    <dsp:sp modelId="{B043AF4B-0487-4D35-9EDC-AE17344210BD}">
      <dsp:nvSpPr>
        <dsp:cNvPr id="0" name=""/>
        <dsp:cNvSpPr/>
      </dsp:nvSpPr>
      <dsp:spPr>
        <a:xfrm>
          <a:off x="3336014" y="4663529"/>
          <a:ext cx="2194470" cy="2194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Contabilidad </a:t>
          </a:r>
          <a:endParaRPr lang="es-ES" sz="2000" kern="1200" dirty="0"/>
        </a:p>
      </dsp:txBody>
      <dsp:txXfrm>
        <a:off x="3336014" y="4663529"/>
        <a:ext cx="2194470" cy="2194470"/>
      </dsp:txXfrm>
    </dsp:sp>
    <dsp:sp modelId="{20B64E18-114C-42A0-964D-79DD92DC35E6}">
      <dsp:nvSpPr>
        <dsp:cNvPr id="0" name=""/>
        <dsp:cNvSpPr/>
      </dsp:nvSpPr>
      <dsp:spPr>
        <a:xfrm rot="13589271">
          <a:off x="3002376" y="4198043"/>
          <a:ext cx="597688" cy="740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13589271">
        <a:off x="3002376" y="4198043"/>
        <a:ext cx="597688" cy="740633"/>
      </dsp:txXfrm>
    </dsp:sp>
    <dsp:sp modelId="{C15C3F31-3AD7-449E-876E-80EA3C38461F}">
      <dsp:nvSpPr>
        <dsp:cNvPr id="0" name=""/>
        <dsp:cNvSpPr/>
      </dsp:nvSpPr>
      <dsp:spPr>
        <a:xfrm>
          <a:off x="1048662" y="2254186"/>
          <a:ext cx="2194470" cy="2194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Marketing</a:t>
          </a:r>
          <a:endParaRPr lang="es-ES" sz="2000" kern="1200" dirty="0"/>
        </a:p>
      </dsp:txBody>
      <dsp:txXfrm>
        <a:off x="1048662" y="2254186"/>
        <a:ext cx="2194470" cy="2194470"/>
      </dsp:txXfrm>
    </dsp:sp>
    <dsp:sp modelId="{1DDD9E10-3C17-4258-B053-523B1583FDCC}">
      <dsp:nvSpPr>
        <dsp:cNvPr id="0" name=""/>
        <dsp:cNvSpPr/>
      </dsp:nvSpPr>
      <dsp:spPr>
        <a:xfrm rot="18838514">
          <a:off x="2975063" y="1864135"/>
          <a:ext cx="497092" cy="740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18838514">
        <a:off x="2975063" y="1864135"/>
        <a:ext cx="497092" cy="740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C25B-6351-4FEB-82EF-516EBFD82317}" type="datetimeFigureOut">
              <a:rPr lang="es-ES" smtClean="0"/>
              <a:pPr/>
              <a:t>17/11/2014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8AF9-648C-476B-A7FE-1E3F94029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C25B-6351-4FEB-82EF-516EBFD82317}" type="datetimeFigureOut">
              <a:rPr lang="es-ES" smtClean="0"/>
              <a:pPr/>
              <a:t>17/11/2014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8AF9-648C-476B-A7FE-1E3F94029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C25B-6351-4FEB-82EF-516EBFD82317}" type="datetimeFigureOut">
              <a:rPr lang="es-ES" smtClean="0"/>
              <a:pPr/>
              <a:t>17/11/2014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8AF9-648C-476B-A7FE-1E3F94029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C25B-6351-4FEB-82EF-516EBFD82317}" type="datetimeFigureOut">
              <a:rPr lang="es-ES" smtClean="0"/>
              <a:pPr/>
              <a:t>17/11/2014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8AF9-648C-476B-A7FE-1E3F94029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C25B-6351-4FEB-82EF-516EBFD82317}" type="datetimeFigureOut">
              <a:rPr lang="es-ES" smtClean="0"/>
              <a:pPr/>
              <a:t>17/11/2014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8AF9-648C-476B-A7FE-1E3F94029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C25B-6351-4FEB-82EF-516EBFD82317}" type="datetimeFigureOut">
              <a:rPr lang="es-ES" smtClean="0"/>
              <a:pPr/>
              <a:t>17/11/2014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8AF9-648C-476B-A7FE-1E3F94029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C25B-6351-4FEB-82EF-516EBFD82317}" type="datetimeFigureOut">
              <a:rPr lang="es-ES" smtClean="0"/>
              <a:pPr/>
              <a:t>17/11/2014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8AF9-648C-476B-A7FE-1E3F94029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C25B-6351-4FEB-82EF-516EBFD82317}" type="datetimeFigureOut">
              <a:rPr lang="es-ES" smtClean="0"/>
              <a:pPr/>
              <a:t>17/11/2014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8AF9-648C-476B-A7FE-1E3F94029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C25B-6351-4FEB-82EF-516EBFD82317}" type="datetimeFigureOut">
              <a:rPr lang="es-ES" smtClean="0"/>
              <a:pPr/>
              <a:t>17/11/2014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8AF9-648C-476B-A7FE-1E3F94029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C25B-6351-4FEB-82EF-516EBFD82317}" type="datetimeFigureOut">
              <a:rPr lang="es-ES" smtClean="0"/>
              <a:pPr/>
              <a:t>17/11/2014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8AF9-648C-476B-A7FE-1E3F94029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C25B-6351-4FEB-82EF-516EBFD82317}" type="datetimeFigureOut">
              <a:rPr lang="es-ES" smtClean="0"/>
              <a:pPr/>
              <a:t>17/11/2014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3A8AF9-648C-476B-A7FE-1E3F94029E2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01C25B-6351-4FEB-82EF-516EBFD82317}" type="datetimeFigureOut">
              <a:rPr lang="es-ES" smtClean="0"/>
              <a:pPr/>
              <a:t>17/11/2014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A8AF9-648C-476B-A7FE-1E3F94029E26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mejorad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2428868"/>
            <a:ext cx="4071966" cy="2210459"/>
          </a:xfrm>
          <a:prstGeom prst="rect">
            <a:avLst/>
          </a:prstGeom>
        </p:spPr>
      </p:pic>
      <p:graphicFrame>
        <p:nvGraphicFramePr>
          <p:cNvPr id="2" name="1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4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Hewlett-Packard Company</dc:creator>
  <cp:lastModifiedBy>Centor</cp:lastModifiedBy>
  <cp:revision>7</cp:revision>
  <dcterms:created xsi:type="dcterms:W3CDTF">2014-10-30T12:27:28Z</dcterms:created>
  <dcterms:modified xsi:type="dcterms:W3CDTF">2014-11-17T09:38:44Z</dcterms:modified>
</cp:coreProperties>
</file>