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ADF5FF-1610-449B-83F5-DB74808B3BB8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788FC24-1E84-4BF3-BBBC-BA2F20A5F931}">
      <dgm:prSet phldrT="[Texto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Lemonation SC (9 miembros</a:t>
          </a:r>
          <a:r>
            <a:rPr lang="es-ES" dirty="0" smtClean="0"/>
            <a:t>)</a:t>
          </a:r>
          <a:endParaRPr lang="es-ES" dirty="0"/>
        </a:p>
      </dgm:t>
    </dgm:pt>
    <dgm:pt modelId="{FE3C39D9-75EF-48B4-BE4E-BCFC71AE40C1}" type="parTrans" cxnId="{18D111D9-0B93-4FE7-97B6-C8F3FAD1F9A1}">
      <dgm:prSet/>
      <dgm:spPr/>
      <dgm:t>
        <a:bodyPr/>
        <a:lstStyle/>
        <a:p>
          <a:endParaRPr lang="es-ES"/>
        </a:p>
      </dgm:t>
    </dgm:pt>
    <dgm:pt modelId="{1A8CDC4C-E325-4AAB-81B1-92BB00FE241F}" type="sibTrans" cxnId="{18D111D9-0B93-4FE7-97B6-C8F3FAD1F9A1}">
      <dgm:prSet/>
      <dgm:spPr/>
      <dgm:t>
        <a:bodyPr/>
        <a:lstStyle/>
        <a:p>
          <a:endParaRPr lang="es-ES"/>
        </a:p>
      </dgm:t>
    </dgm:pt>
    <dgm:pt modelId="{B0273F33-5A6C-4418-A10F-B342906364E9}" type="asst">
      <dgm:prSet phldrT="[Texto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Consejo:</a:t>
          </a:r>
        </a:p>
        <a:p>
          <a:r>
            <a:rPr lang="es-E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-Presidente (Jesús González)</a:t>
          </a:r>
        </a:p>
        <a:p>
          <a:r>
            <a:rPr lang="es-E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-Secretaria (María Ramos)</a:t>
          </a:r>
        </a:p>
        <a:p>
          <a:r>
            <a:rPr lang="es-E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-Interventor(Samuel Díaz)</a:t>
          </a:r>
        </a:p>
      </dgm:t>
    </dgm:pt>
    <dgm:pt modelId="{E3AF0748-1EB0-40B9-BF9C-1236EC696E30}" type="parTrans" cxnId="{2C21CBA6-FFE4-4994-98C2-D794A0FEDD59}">
      <dgm:prSet/>
      <dgm:spPr/>
      <dgm:t>
        <a:bodyPr/>
        <a:lstStyle/>
        <a:p>
          <a:endParaRPr lang="es-ES"/>
        </a:p>
      </dgm:t>
    </dgm:pt>
    <dgm:pt modelId="{ADCB3874-0917-4D01-A46D-A18E6BE54231}" type="sibTrans" cxnId="{2C21CBA6-FFE4-4994-98C2-D794A0FEDD59}">
      <dgm:prSet/>
      <dgm:spPr/>
      <dgm:t>
        <a:bodyPr/>
        <a:lstStyle/>
        <a:p>
          <a:endParaRPr lang="es-ES"/>
        </a:p>
      </dgm:t>
    </dgm:pt>
    <dgm:pt modelId="{5B43537F-C337-4A45-B1AB-5F88F61FDE0B}">
      <dgm:prSet phldrT="[Texto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dirty="0" smtClean="0"/>
            <a:t>Departamento de Coordinación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500" b="1" dirty="0" smtClean="0"/>
            <a:t>-María Ramos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500" b="1" dirty="0" smtClean="0"/>
            <a:t>-Alba </a:t>
          </a:r>
          <a:r>
            <a:rPr lang="es-ES" sz="1500" b="1" dirty="0" err="1" smtClean="0"/>
            <a:t>Jonte</a:t>
          </a:r>
          <a:endParaRPr lang="es-ES" sz="1500" b="1" dirty="0" smtClean="0"/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dirty="0" smtClean="0"/>
            <a:t>-Jesús González</a:t>
          </a:r>
          <a:endParaRPr lang="es-ES" sz="1500" b="1" dirty="0"/>
        </a:p>
      </dgm:t>
    </dgm:pt>
    <dgm:pt modelId="{07227808-7DBE-4138-AACB-B8CF00DFDBFA}" type="parTrans" cxnId="{0F3C9178-7FC1-43A9-8BB3-286F7A4E3FDD}">
      <dgm:prSet/>
      <dgm:spPr/>
      <dgm:t>
        <a:bodyPr/>
        <a:lstStyle/>
        <a:p>
          <a:endParaRPr lang="es-ES"/>
        </a:p>
      </dgm:t>
    </dgm:pt>
    <dgm:pt modelId="{183FD3C7-FFF6-4140-8F19-2F2E327A71F1}" type="sibTrans" cxnId="{0F3C9178-7FC1-43A9-8BB3-286F7A4E3FDD}">
      <dgm:prSet/>
      <dgm:spPr/>
      <dgm:t>
        <a:bodyPr/>
        <a:lstStyle/>
        <a:p>
          <a:endParaRPr lang="es-ES"/>
        </a:p>
      </dgm:t>
    </dgm:pt>
    <dgm:pt modelId="{AB76DF2E-2909-4968-8835-050A55FD3ED7}">
      <dgm:prSet phldrT="[Texto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b="1" dirty="0" smtClean="0"/>
            <a:t>Departamento de marketing</a:t>
          </a:r>
        </a:p>
        <a:p>
          <a:r>
            <a:rPr lang="es-ES" b="1" dirty="0" smtClean="0"/>
            <a:t>-Katherine Miranda</a:t>
          </a:r>
        </a:p>
        <a:p>
          <a:r>
            <a:rPr lang="es-ES" b="1" dirty="0" smtClean="0"/>
            <a:t>-Noelia García</a:t>
          </a:r>
        </a:p>
        <a:p>
          <a:r>
            <a:rPr lang="es-ES" b="1" dirty="0" smtClean="0"/>
            <a:t>-Dennis Cárdenas</a:t>
          </a:r>
          <a:endParaRPr lang="es-ES" b="1" dirty="0"/>
        </a:p>
      </dgm:t>
    </dgm:pt>
    <dgm:pt modelId="{E15DD972-7337-4131-A499-35BB11998E86}" type="parTrans" cxnId="{9EE66632-907E-464B-B8C4-AE42026558A1}">
      <dgm:prSet/>
      <dgm:spPr/>
      <dgm:t>
        <a:bodyPr/>
        <a:lstStyle/>
        <a:p>
          <a:endParaRPr lang="es-ES"/>
        </a:p>
      </dgm:t>
    </dgm:pt>
    <dgm:pt modelId="{BCEAD300-429C-4D92-B43B-EEE74B8014F0}" type="sibTrans" cxnId="{9EE66632-907E-464B-B8C4-AE42026558A1}">
      <dgm:prSet/>
      <dgm:spPr/>
      <dgm:t>
        <a:bodyPr/>
        <a:lstStyle/>
        <a:p>
          <a:endParaRPr lang="es-ES"/>
        </a:p>
      </dgm:t>
    </dgm:pt>
    <dgm:pt modelId="{C2977B07-8380-49B1-8756-D3879F6E54AC}">
      <dgm:prSet phldrT="[Texto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b="1" dirty="0" smtClean="0"/>
            <a:t>Departamento de contabilidad</a:t>
          </a:r>
        </a:p>
        <a:p>
          <a:r>
            <a:rPr lang="es-ES" b="1" dirty="0" smtClean="0"/>
            <a:t>-Antonia Oliveira</a:t>
          </a:r>
        </a:p>
        <a:p>
          <a:r>
            <a:rPr lang="es-ES" b="1" dirty="0" smtClean="0"/>
            <a:t>-Samuel Díaz</a:t>
          </a:r>
        </a:p>
        <a:p>
          <a:r>
            <a:rPr lang="es-ES" b="1" dirty="0" smtClean="0"/>
            <a:t>-Borja Díaz</a:t>
          </a:r>
          <a:endParaRPr lang="es-ES" b="1" dirty="0"/>
        </a:p>
      </dgm:t>
    </dgm:pt>
    <dgm:pt modelId="{69A20F57-7FB2-4DC4-A6A0-343A4D229E3C}" type="parTrans" cxnId="{F37C40C3-BA25-4C43-8E93-455C7A39EC48}">
      <dgm:prSet/>
      <dgm:spPr/>
      <dgm:t>
        <a:bodyPr/>
        <a:lstStyle/>
        <a:p>
          <a:endParaRPr lang="es-ES"/>
        </a:p>
      </dgm:t>
    </dgm:pt>
    <dgm:pt modelId="{D5D7AEC0-BFF9-4CAB-9CE0-F56260001730}" type="sibTrans" cxnId="{F37C40C3-BA25-4C43-8E93-455C7A39EC48}">
      <dgm:prSet/>
      <dgm:spPr/>
      <dgm:t>
        <a:bodyPr/>
        <a:lstStyle/>
        <a:p>
          <a:endParaRPr lang="es-ES"/>
        </a:p>
      </dgm:t>
    </dgm:pt>
    <dgm:pt modelId="{7194E901-7F13-4CEB-AE78-D50E60F890C8}" type="pres">
      <dgm:prSet presAssocID="{8FADF5FF-1610-449B-83F5-DB74808B3BB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16CF9E0-B22D-48B7-9FFC-9F3971D95CAC}" type="pres">
      <dgm:prSet presAssocID="{A788FC24-1E84-4BF3-BBBC-BA2F20A5F931}" presName="hierRoot1" presStyleCnt="0">
        <dgm:presLayoutVars>
          <dgm:hierBranch val="init"/>
        </dgm:presLayoutVars>
      </dgm:prSet>
      <dgm:spPr/>
    </dgm:pt>
    <dgm:pt modelId="{42CC128C-79EE-434C-B8BE-8BE03F33ECF9}" type="pres">
      <dgm:prSet presAssocID="{A788FC24-1E84-4BF3-BBBC-BA2F20A5F931}" presName="rootComposite1" presStyleCnt="0"/>
      <dgm:spPr/>
    </dgm:pt>
    <dgm:pt modelId="{AD7D20FF-A25F-4D6F-B8C1-7D0CBEEEA5CF}" type="pres">
      <dgm:prSet presAssocID="{A788FC24-1E84-4BF3-BBBC-BA2F20A5F93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B3B3145-2B89-4DA6-B2FA-822CC313D81F}" type="pres">
      <dgm:prSet presAssocID="{A788FC24-1E84-4BF3-BBBC-BA2F20A5F931}" presName="rootConnector1" presStyleLbl="node1" presStyleIdx="0" presStyleCnt="0"/>
      <dgm:spPr/>
    </dgm:pt>
    <dgm:pt modelId="{6D2EF760-484C-46B5-95C5-6A248E2FF443}" type="pres">
      <dgm:prSet presAssocID="{A788FC24-1E84-4BF3-BBBC-BA2F20A5F931}" presName="hierChild2" presStyleCnt="0"/>
      <dgm:spPr/>
    </dgm:pt>
    <dgm:pt modelId="{F85B75F5-A88D-42F4-ADA0-E5C50CB8289A}" type="pres">
      <dgm:prSet presAssocID="{07227808-7DBE-4138-AACB-B8CF00DFDBFA}" presName="Name37" presStyleLbl="parChTrans1D2" presStyleIdx="0" presStyleCnt="4"/>
      <dgm:spPr/>
    </dgm:pt>
    <dgm:pt modelId="{DC42F00B-B1B5-4C8C-9308-8044A7FD9D7A}" type="pres">
      <dgm:prSet presAssocID="{5B43537F-C337-4A45-B1AB-5F88F61FDE0B}" presName="hierRoot2" presStyleCnt="0">
        <dgm:presLayoutVars>
          <dgm:hierBranch val="init"/>
        </dgm:presLayoutVars>
      </dgm:prSet>
      <dgm:spPr/>
    </dgm:pt>
    <dgm:pt modelId="{DBBC852F-D610-4964-A6C4-9385418DEBD0}" type="pres">
      <dgm:prSet presAssocID="{5B43537F-C337-4A45-B1AB-5F88F61FDE0B}" presName="rootComposite" presStyleCnt="0"/>
      <dgm:spPr/>
    </dgm:pt>
    <dgm:pt modelId="{077B36EC-A0E5-441F-A071-610B376440C0}" type="pres">
      <dgm:prSet presAssocID="{5B43537F-C337-4A45-B1AB-5F88F61FDE0B}" presName="rootText" presStyleLbl="node2" presStyleIdx="0" presStyleCnt="3" custLinFactNeighborX="-23" custLinFactNeighborY="-114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FC2558-B9AE-4E8E-A71B-8C8358CD7A99}" type="pres">
      <dgm:prSet presAssocID="{5B43537F-C337-4A45-B1AB-5F88F61FDE0B}" presName="rootConnector" presStyleLbl="node2" presStyleIdx="0" presStyleCnt="3"/>
      <dgm:spPr/>
    </dgm:pt>
    <dgm:pt modelId="{CA52C968-63B1-4C5A-84CE-91D53797D473}" type="pres">
      <dgm:prSet presAssocID="{5B43537F-C337-4A45-B1AB-5F88F61FDE0B}" presName="hierChild4" presStyleCnt="0"/>
      <dgm:spPr/>
    </dgm:pt>
    <dgm:pt modelId="{5A2B7470-C553-44AE-BA5A-1DCCDF6C68B5}" type="pres">
      <dgm:prSet presAssocID="{5B43537F-C337-4A45-B1AB-5F88F61FDE0B}" presName="hierChild5" presStyleCnt="0"/>
      <dgm:spPr/>
    </dgm:pt>
    <dgm:pt modelId="{19BBF7EB-7DBF-4755-B541-D4E1172CC204}" type="pres">
      <dgm:prSet presAssocID="{E15DD972-7337-4131-A499-35BB11998E86}" presName="Name37" presStyleLbl="parChTrans1D2" presStyleIdx="1" presStyleCnt="4"/>
      <dgm:spPr/>
    </dgm:pt>
    <dgm:pt modelId="{F889388B-00BE-4F02-99C0-1C9E783AA5A2}" type="pres">
      <dgm:prSet presAssocID="{AB76DF2E-2909-4968-8835-050A55FD3ED7}" presName="hierRoot2" presStyleCnt="0">
        <dgm:presLayoutVars>
          <dgm:hierBranch val="init"/>
        </dgm:presLayoutVars>
      </dgm:prSet>
      <dgm:spPr/>
    </dgm:pt>
    <dgm:pt modelId="{87BA74DD-3BB3-48C8-8CCD-9AD318173033}" type="pres">
      <dgm:prSet presAssocID="{AB76DF2E-2909-4968-8835-050A55FD3ED7}" presName="rootComposite" presStyleCnt="0"/>
      <dgm:spPr/>
    </dgm:pt>
    <dgm:pt modelId="{57B4DFB8-273B-4B7F-9C40-54FAFD963FC1}" type="pres">
      <dgm:prSet presAssocID="{AB76DF2E-2909-4968-8835-050A55FD3ED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63FDC3B-DCBE-4183-83FD-27C3298DE1A3}" type="pres">
      <dgm:prSet presAssocID="{AB76DF2E-2909-4968-8835-050A55FD3ED7}" presName="rootConnector" presStyleLbl="node2" presStyleIdx="1" presStyleCnt="3"/>
      <dgm:spPr/>
    </dgm:pt>
    <dgm:pt modelId="{C579E856-4A6C-45C1-BC21-53BA894B0A17}" type="pres">
      <dgm:prSet presAssocID="{AB76DF2E-2909-4968-8835-050A55FD3ED7}" presName="hierChild4" presStyleCnt="0"/>
      <dgm:spPr/>
    </dgm:pt>
    <dgm:pt modelId="{C17A7F65-737A-4902-A5D6-ED394DB8DAC9}" type="pres">
      <dgm:prSet presAssocID="{AB76DF2E-2909-4968-8835-050A55FD3ED7}" presName="hierChild5" presStyleCnt="0"/>
      <dgm:spPr/>
    </dgm:pt>
    <dgm:pt modelId="{F50127FE-FDE0-4E6C-B9A7-052B10858642}" type="pres">
      <dgm:prSet presAssocID="{69A20F57-7FB2-4DC4-A6A0-343A4D229E3C}" presName="Name37" presStyleLbl="parChTrans1D2" presStyleIdx="2" presStyleCnt="4"/>
      <dgm:spPr/>
    </dgm:pt>
    <dgm:pt modelId="{A62C5DDB-2C99-4E05-8363-6E7058D0A1A1}" type="pres">
      <dgm:prSet presAssocID="{C2977B07-8380-49B1-8756-D3879F6E54AC}" presName="hierRoot2" presStyleCnt="0">
        <dgm:presLayoutVars>
          <dgm:hierBranch val="init"/>
        </dgm:presLayoutVars>
      </dgm:prSet>
      <dgm:spPr/>
    </dgm:pt>
    <dgm:pt modelId="{E303C587-2E13-49B5-99FE-5BBD21AFF0B0}" type="pres">
      <dgm:prSet presAssocID="{C2977B07-8380-49B1-8756-D3879F6E54AC}" presName="rootComposite" presStyleCnt="0"/>
      <dgm:spPr/>
    </dgm:pt>
    <dgm:pt modelId="{679AAB99-94DF-4F45-BA45-CC44FBCE62BF}" type="pres">
      <dgm:prSet presAssocID="{C2977B07-8380-49B1-8756-D3879F6E54A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0465121-BE6A-4B59-A3AB-356B5AFE05EB}" type="pres">
      <dgm:prSet presAssocID="{C2977B07-8380-49B1-8756-D3879F6E54AC}" presName="rootConnector" presStyleLbl="node2" presStyleIdx="2" presStyleCnt="3"/>
      <dgm:spPr/>
    </dgm:pt>
    <dgm:pt modelId="{E20A0970-8EF0-4C39-B178-8E0C1DCB085E}" type="pres">
      <dgm:prSet presAssocID="{C2977B07-8380-49B1-8756-D3879F6E54AC}" presName="hierChild4" presStyleCnt="0"/>
      <dgm:spPr/>
    </dgm:pt>
    <dgm:pt modelId="{3E2C8DC2-29D1-47D8-AF82-930E6AEE2A64}" type="pres">
      <dgm:prSet presAssocID="{C2977B07-8380-49B1-8756-D3879F6E54AC}" presName="hierChild5" presStyleCnt="0"/>
      <dgm:spPr/>
    </dgm:pt>
    <dgm:pt modelId="{DE1D1A52-1346-4BFF-A909-5B39BF79F758}" type="pres">
      <dgm:prSet presAssocID="{A788FC24-1E84-4BF3-BBBC-BA2F20A5F931}" presName="hierChild3" presStyleCnt="0"/>
      <dgm:spPr/>
    </dgm:pt>
    <dgm:pt modelId="{BA0363FC-4F12-470B-B4CE-9789502848B4}" type="pres">
      <dgm:prSet presAssocID="{E3AF0748-1EB0-40B9-BF9C-1236EC696E30}" presName="Name111" presStyleLbl="parChTrans1D2" presStyleIdx="3" presStyleCnt="4"/>
      <dgm:spPr/>
    </dgm:pt>
    <dgm:pt modelId="{8C2D3DB9-9407-462E-9C0E-D2D189021B2E}" type="pres">
      <dgm:prSet presAssocID="{B0273F33-5A6C-4418-A10F-B342906364E9}" presName="hierRoot3" presStyleCnt="0">
        <dgm:presLayoutVars>
          <dgm:hierBranch val="init"/>
        </dgm:presLayoutVars>
      </dgm:prSet>
      <dgm:spPr/>
    </dgm:pt>
    <dgm:pt modelId="{A70EC109-0F03-4B99-9E48-E7290356F2B6}" type="pres">
      <dgm:prSet presAssocID="{B0273F33-5A6C-4418-A10F-B342906364E9}" presName="rootComposite3" presStyleCnt="0"/>
      <dgm:spPr/>
    </dgm:pt>
    <dgm:pt modelId="{F63464AE-611C-46AA-9C16-599448F86D56}" type="pres">
      <dgm:prSet presAssocID="{B0273F33-5A6C-4418-A10F-B342906364E9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E46DD46-66F0-46BC-AE71-4C054E95F78B}" type="pres">
      <dgm:prSet presAssocID="{B0273F33-5A6C-4418-A10F-B342906364E9}" presName="rootConnector3" presStyleLbl="asst1" presStyleIdx="0" presStyleCnt="1"/>
      <dgm:spPr/>
    </dgm:pt>
    <dgm:pt modelId="{D8277026-6C40-4E11-BC36-0C5B20831123}" type="pres">
      <dgm:prSet presAssocID="{B0273F33-5A6C-4418-A10F-B342906364E9}" presName="hierChild6" presStyleCnt="0"/>
      <dgm:spPr/>
    </dgm:pt>
    <dgm:pt modelId="{AD192805-B955-4B1C-8C12-EA7891AA5F74}" type="pres">
      <dgm:prSet presAssocID="{B0273F33-5A6C-4418-A10F-B342906364E9}" presName="hierChild7" presStyleCnt="0"/>
      <dgm:spPr/>
    </dgm:pt>
  </dgm:ptLst>
  <dgm:cxnLst>
    <dgm:cxn modelId="{1D2B7E9A-7234-4ED1-B551-7FCFBA20EC97}" type="presOf" srcId="{AB76DF2E-2909-4968-8835-050A55FD3ED7}" destId="{57B4DFB8-273B-4B7F-9C40-54FAFD963FC1}" srcOrd="0" destOrd="0" presId="urn:microsoft.com/office/officeart/2005/8/layout/orgChart1"/>
    <dgm:cxn modelId="{36A3FF23-19D2-47A8-A54E-A8465532D47C}" type="presOf" srcId="{C2977B07-8380-49B1-8756-D3879F6E54AC}" destId="{40465121-BE6A-4B59-A3AB-356B5AFE05EB}" srcOrd="1" destOrd="0" presId="urn:microsoft.com/office/officeart/2005/8/layout/orgChart1"/>
    <dgm:cxn modelId="{676A837C-6A6E-4086-8A37-673DE5DAD3DE}" type="presOf" srcId="{A788FC24-1E84-4BF3-BBBC-BA2F20A5F931}" destId="{AD7D20FF-A25F-4D6F-B8C1-7D0CBEEEA5CF}" srcOrd="0" destOrd="0" presId="urn:microsoft.com/office/officeart/2005/8/layout/orgChart1"/>
    <dgm:cxn modelId="{62D8B12F-BA3D-4DAF-A8D2-0508262E8CE2}" type="presOf" srcId="{E3AF0748-1EB0-40B9-BF9C-1236EC696E30}" destId="{BA0363FC-4F12-470B-B4CE-9789502848B4}" srcOrd="0" destOrd="0" presId="urn:microsoft.com/office/officeart/2005/8/layout/orgChart1"/>
    <dgm:cxn modelId="{15202A2B-EC1D-43DF-9491-64965A14B874}" type="presOf" srcId="{B0273F33-5A6C-4418-A10F-B342906364E9}" destId="{F63464AE-611C-46AA-9C16-599448F86D56}" srcOrd="0" destOrd="0" presId="urn:microsoft.com/office/officeart/2005/8/layout/orgChart1"/>
    <dgm:cxn modelId="{7897A5D3-AC81-4997-824B-F427AD748B84}" type="presOf" srcId="{69A20F57-7FB2-4DC4-A6A0-343A4D229E3C}" destId="{F50127FE-FDE0-4E6C-B9A7-052B10858642}" srcOrd="0" destOrd="0" presId="urn:microsoft.com/office/officeart/2005/8/layout/orgChart1"/>
    <dgm:cxn modelId="{2AA94551-B06E-4EFD-A5B3-B17B0A6EAA7B}" type="presOf" srcId="{C2977B07-8380-49B1-8756-D3879F6E54AC}" destId="{679AAB99-94DF-4F45-BA45-CC44FBCE62BF}" srcOrd="0" destOrd="0" presId="urn:microsoft.com/office/officeart/2005/8/layout/orgChart1"/>
    <dgm:cxn modelId="{001527A9-FB54-4FD8-B628-DD24C372B465}" type="presOf" srcId="{07227808-7DBE-4138-AACB-B8CF00DFDBFA}" destId="{F85B75F5-A88D-42F4-ADA0-E5C50CB8289A}" srcOrd="0" destOrd="0" presId="urn:microsoft.com/office/officeart/2005/8/layout/orgChart1"/>
    <dgm:cxn modelId="{2C21CBA6-FFE4-4994-98C2-D794A0FEDD59}" srcId="{A788FC24-1E84-4BF3-BBBC-BA2F20A5F931}" destId="{B0273F33-5A6C-4418-A10F-B342906364E9}" srcOrd="0" destOrd="0" parTransId="{E3AF0748-1EB0-40B9-BF9C-1236EC696E30}" sibTransId="{ADCB3874-0917-4D01-A46D-A18E6BE54231}"/>
    <dgm:cxn modelId="{9EE66632-907E-464B-B8C4-AE42026558A1}" srcId="{A788FC24-1E84-4BF3-BBBC-BA2F20A5F931}" destId="{AB76DF2E-2909-4968-8835-050A55FD3ED7}" srcOrd="2" destOrd="0" parTransId="{E15DD972-7337-4131-A499-35BB11998E86}" sibTransId="{BCEAD300-429C-4D92-B43B-EEE74B8014F0}"/>
    <dgm:cxn modelId="{EE16F208-3AA0-4C07-8BE6-C57FE8A0B1BE}" type="presOf" srcId="{E15DD972-7337-4131-A499-35BB11998E86}" destId="{19BBF7EB-7DBF-4755-B541-D4E1172CC204}" srcOrd="0" destOrd="0" presId="urn:microsoft.com/office/officeart/2005/8/layout/orgChart1"/>
    <dgm:cxn modelId="{18D111D9-0B93-4FE7-97B6-C8F3FAD1F9A1}" srcId="{8FADF5FF-1610-449B-83F5-DB74808B3BB8}" destId="{A788FC24-1E84-4BF3-BBBC-BA2F20A5F931}" srcOrd="0" destOrd="0" parTransId="{FE3C39D9-75EF-48B4-BE4E-BCFC71AE40C1}" sibTransId="{1A8CDC4C-E325-4AAB-81B1-92BB00FE241F}"/>
    <dgm:cxn modelId="{1DB32A9B-12CD-4126-AABA-D73C1E4B6922}" type="presOf" srcId="{A788FC24-1E84-4BF3-BBBC-BA2F20A5F931}" destId="{6B3B3145-2B89-4DA6-B2FA-822CC313D81F}" srcOrd="1" destOrd="0" presId="urn:microsoft.com/office/officeart/2005/8/layout/orgChart1"/>
    <dgm:cxn modelId="{E12EF339-C4BB-4C26-8C04-AEC58CC281BD}" type="presOf" srcId="{5B43537F-C337-4A45-B1AB-5F88F61FDE0B}" destId="{077B36EC-A0E5-441F-A071-610B376440C0}" srcOrd="0" destOrd="0" presId="urn:microsoft.com/office/officeart/2005/8/layout/orgChart1"/>
    <dgm:cxn modelId="{EE010D52-4938-4198-B805-0D595B690D2E}" type="presOf" srcId="{8FADF5FF-1610-449B-83F5-DB74808B3BB8}" destId="{7194E901-7F13-4CEB-AE78-D50E60F890C8}" srcOrd="0" destOrd="0" presId="urn:microsoft.com/office/officeart/2005/8/layout/orgChart1"/>
    <dgm:cxn modelId="{F37C40C3-BA25-4C43-8E93-455C7A39EC48}" srcId="{A788FC24-1E84-4BF3-BBBC-BA2F20A5F931}" destId="{C2977B07-8380-49B1-8756-D3879F6E54AC}" srcOrd="3" destOrd="0" parTransId="{69A20F57-7FB2-4DC4-A6A0-343A4D229E3C}" sibTransId="{D5D7AEC0-BFF9-4CAB-9CE0-F56260001730}"/>
    <dgm:cxn modelId="{0F3C9178-7FC1-43A9-8BB3-286F7A4E3FDD}" srcId="{A788FC24-1E84-4BF3-BBBC-BA2F20A5F931}" destId="{5B43537F-C337-4A45-B1AB-5F88F61FDE0B}" srcOrd="1" destOrd="0" parTransId="{07227808-7DBE-4138-AACB-B8CF00DFDBFA}" sibTransId="{183FD3C7-FFF6-4140-8F19-2F2E327A71F1}"/>
    <dgm:cxn modelId="{D2B5315D-D9DC-4484-9AC8-A46D50CA121C}" type="presOf" srcId="{B0273F33-5A6C-4418-A10F-B342906364E9}" destId="{5E46DD46-66F0-46BC-AE71-4C054E95F78B}" srcOrd="1" destOrd="0" presId="urn:microsoft.com/office/officeart/2005/8/layout/orgChart1"/>
    <dgm:cxn modelId="{E2E73991-9D76-40E9-9300-275BA16F2C6D}" type="presOf" srcId="{5B43537F-C337-4A45-B1AB-5F88F61FDE0B}" destId="{81FC2558-B9AE-4E8E-A71B-8C8358CD7A99}" srcOrd="1" destOrd="0" presId="urn:microsoft.com/office/officeart/2005/8/layout/orgChart1"/>
    <dgm:cxn modelId="{D0B43B0E-B53A-493C-85E8-026E4102CC97}" type="presOf" srcId="{AB76DF2E-2909-4968-8835-050A55FD3ED7}" destId="{463FDC3B-DCBE-4183-83FD-27C3298DE1A3}" srcOrd="1" destOrd="0" presId="urn:microsoft.com/office/officeart/2005/8/layout/orgChart1"/>
    <dgm:cxn modelId="{0C53D74F-DC3F-4D81-B8AA-7BB34B4BA050}" type="presParOf" srcId="{7194E901-7F13-4CEB-AE78-D50E60F890C8}" destId="{616CF9E0-B22D-48B7-9FFC-9F3971D95CAC}" srcOrd="0" destOrd="0" presId="urn:microsoft.com/office/officeart/2005/8/layout/orgChart1"/>
    <dgm:cxn modelId="{7B12796C-1347-498C-B9A3-0D5EFC31A734}" type="presParOf" srcId="{616CF9E0-B22D-48B7-9FFC-9F3971D95CAC}" destId="{42CC128C-79EE-434C-B8BE-8BE03F33ECF9}" srcOrd="0" destOrd="0" presId="urn:microsoft.com/office/officeart/2005/8/layout/orgChart1"/>
    <dgm:cxn modelId="{EB5EFA06-BE4B-466E-96EA-E04A000B4FE3}" type="presParOf" srcId="{42CC128C-79EE-434C-B8BE-8BE03F33ECF9}" destId="{AD7D20FF-A25F-4D6F-B8C1-7D0CBEEEA5CF}" srcOrd="0" destOrd="0" presId="urn:microsoft.com/office/officeart/2005/8/layout/orgChart1"/>
    <dgm:cxn modelId="{3964F14B-9554-4926-B13C-27CA95526883}" type="presParOf" srcId="{42CC128C-79EE-434C-B8BE-8BE03F33ECF9}" destId="{6B3B3145-2B89-4DA6-B2FA-822CC313D81F}" srcOrd="1" destOrd="0" presId="urn:microsoft.com/office/officeart/2005/8/layout/orgChart1"/>
    <dgm:cxn modelId="{715B0116-A90B-4543-946F-AFE6ACAEE631}" type="presParOf" srcId="{616CF9E0-B22D-48B7-9FFC-9F3971D95CAC}" destId="{6D2EF760-484C-46B5-95C5-6A248E2FF443}" srcOrd="1" destOrd="0" presId="urn:microsoft.com/office/officeart/2005/8/layout/orgChart1"/>
    <dgm:cxn modelId="{A7F540FE-10C6-43B1-AB5C-D5FA705BD218}" type="presParOf" srcId="{6D2EF760-484C-46B5-95C5-6A248E2FF443}" destId="{F85B75F5-A88D-42F4-ADA0-E5C50CB8289A}" srcOrd="0" destOrd="0" presId="urn:microsoft.com/office/officeart/2005/8/layout/orgChart1"/>
    <dgm:cxn modelId="{9BBA85EE-6B56-4B75-9645-B1CE6112286B}" type="presParOf" srcId="{6D2EF760-484C-46B5-95C5-6A248E2FF443}" destId="{DC42F00B-B1B5-4C8C-9308-8044A7FD9D7A}" srcOrd="1" destOrd="0" presId="urn:microsoft.com/office/officeart/2005/8/layout/orgChart1"/>
    <dgm:cxn modelId="{79D9BFB4-41E8-40C7-AF6F-792C994DBBEC}" type="presParOf" srcId="{DC42F00B-B1B5-4C8C-9308-8044A7FD9D7A}" destId="{DBBC852F-D610-4964-A6C4-9385418DEBD0}" srcOrd="0" destOrd="0" presId="urn:microsoft.com/office/officeart/2005/8/layout/orgChart1"/>
    <dgm:cxn modelId="{0EE423D0-A4F6-4C62-976B-6AFBF86B6603}" type="presParOf" srcId="{DBBC852F-D610-4964-A6C4-9385418DEBD0}" destId="{077B36EC-A0E5-441F-A071-610B376440C0}" srcOrd="0" destOrd="0" presId="urn:microsoft.com/office/officeart/2005/8/layout/orgChart1"/>
    <dgm:cxn modelId="{3532307D-CEC2-4FE2-8994-4B07D86D8E0A}" type="presParOf" srcId="{DBBC852F-D610-4964-A6C4-9385418DEBD0}" destId="{81FC2558-B9AE-4E8E-A71B-8C8358CD7A99}" srcOrd="1" destOrd="0" presId="urn:microsoft.com/office/officeart/2005/8/layout/orgChart1"/>
    <dgm:cxn modelId="{5DF97DB8-6E27-4CF2-AE82-D50E5159915F}" type="presParOf" srcId="{DC42F00B-B1B5-4C8C-9308-8044A7FD9D7A}" destId="{CA52C968-63B1-4C5A-84CE-91D53797D473}" srcOrd="1" destOrd="0" presId="urn:microsoft.com/office/officeart/2005/8/layout/orgChart1"/>
    <dgm:cxn modelId="{50F77E66-0052-41E8-8AB8-2FAF37F85F58}" type="presParOf" srcId="{DC42F00B-B1B5-4C8C-9308-8044A7FD9D7A}" destId="{5A2B7470-C553-44AE-BA5A-1DCCDF6C68B5}" srcOrd="2" destOrd="0" presId="urn:microsoft.com/office/officeart/2005/8/layout/orgChart1"/>
    <dgm:cxn modelId="{A4CF80B4-0FB6-43D1-AB30-77335C845B80}" type="presParOf" srcId="{6D2EF760-484C-46B5-95C5-6A248E2FF443}" destId="{19BBF7EB-7DBF-4755-B541-D4E1172CC204}" srcOrd="2" destOrd="0" presId="urn:microsoft.com/office/officeart/2005/8/layout/orgChart1"/>
    <dgm:cxn modelId="{27DBAA8F-14EE-4E35-98AB-14FA131E5C65}" type="presParOf" srcId="{6D2EF760-484C-46B5-95C5-6A248E2FF443}" destId="{F889388B-00BE-4F02-99C0-1C9E783AA5A2}" srcOrd="3" destOrd="0" presId="urn:microsoft.com/office/officeart/2005/8/layout/orgChart1"/>
    <dgm:cxn modelId="{FE5CF908-DE82-44B5-9768-CCB740946D86}" type="presParOf" srcId="{F889388B-00BE-4F02-99C0-1C9E783AA5A2}" destId="{87BA74DD-3BB3-48C8-8CCD-9AD318173033}" srcOrd="0" destOrd="0" presId="urn:microsoft.com/office/officeart/2005/8/layout/orgChart1"/>
    <dgm:cxn modelId="{B42BF1DA-9004-4F20-B88F-4311E4B290B6}" type="presParOf" srcId="{87BA74DD-3BB3-48C8-8CCD-9AD318173033}" destId="{57B4DFB8-273B-4B7F-9C40-54FAFD963FC1}" srcOrd="0" destOrd="0" presId="urn:microsoft.com/office/officeart/2005/8/layout/orgChart1"/>
    <dgm:cxn modelId="{EC13DB5A-431E-499F-9563-57160055EFDF}" type="presParOf" srcId="{87BA74DD-3BB3-48C8-8CCD-9AD318173033}" destId="{463FDC3B-DCBE-4183-83FD-27C3298DE1A3}" srcOrd="1" destOrd="0" presId="urn:microsoft.com/office/officeart/2005/8/layout/orgChart1"/>
    <dgm:cxn modelId="{0FFF1FE7-3D81-4F54-ADD7-6A4853C9A47F}" type="presParOf" srcId="{F889388B-00BE-4F02-99C0-1C9E783AA5A2}" destId="{C579E856-4A6C-45C1-BC21-53BA894B0A17}" srcOrd="1" destOrd="0" presId="urn:microsoft.com/office/officeart/2005/8/layout/orgChart1"/>
    <dgm:cxn modelId="{548CAA62-C4D7-455C-A617-854EC251C193}" type="presParOf" srcId="{F889388B-00BE-4F02-99C0-1C9E783AA5A2}" destId="{C17A7F65-737A-4902-A5D6-ED394DB8DAC9}" srcOrd="2" destOrd="0" presId="urn:microsoft.com/office/officeart/2005/8/layout/orgChart1"/>
    <dgm:cxn modelId="{1FEF05D7-4C30-469A-BCA9-4EB6E9477AD8}" type="presParOf" srcId="{6D2EF760-484C-46B5-95C5-6A248E2FF443}" destId="{F50127FE-FDE0-4E6C-B9A7-052B10858642}" srcOrd="4" destOrd="0" presId="urn:microsoft.com/office/officeart/2005/8/layout/orgChart1"/>
    <dgm:cxn modelId="{35F4B301-868D-40B4-9F4C-69209205243E}" type="presParOf" srcId="{6D2EF760-484C-46B5-95C5-6A248E2FF443}" destId="{A62C5DDB-2C99-4E05-8363-6E7058D0A1A1}" srcOrd="5" destOrd="0" presId="urn:microsoft.com/office/officeart/2005/8/layout/orgChart1"/>
    <dgm:cxn modelId="{13105EAA-3350-4751-85B2-27123BDFA037}" type="presParOf" srcId="{A62C5DDB-2C99-4E05-8363-6E7058D0A1A1}" destId="{E303C587-2E13-49B5-99FE-5BBD21AFF0B0}" srcOrd="0" destOrd="0" presId="urn:microsoft.com/office/officeart/2005/8/layout/orgChart1"/>
    <dgm:cxn modelId="{14FDE329-87F9-4078-8ED3-37D43CE160E9}" type="presParOf" srcId="{E303C587-2E13-49B5-99FE-5BBD21AFF0B0}" destId="{679AAB99-94DF-4F45-BA45-CC44FBCE62BF}" srcOrd="0" destOrd="0" presId="urn:microsoft.com/office/officeart/2005/8/layout/orgChart1"/>
    <dgm:cxn modelId="{A6DF40DB-98EB-4FFD-BC62-F91D8900426A}" type="presParOf" srcId="{E303C587-2E13-49B5-99FE-5BBD21AFF0B0}" destId="{40465121-BE6A-4B59-A3AB-356B5AFE05EB}" srcOrd="1" destOrd="0" presId="urn:microsoft.com/office/officeart/2005/8/layout/orgChart1"/>
    <dgm:cxn modelId="{BBB63916-98D1-4B2A-8440-2B11770BB7EB}" type="presParOf" srcId="{A62C5DDB-2C99-4E05-8363-6E7058D0A1A1}" destId="{E20A0970-8EF0-4C39-B178-8E0C1DCB085E}" srcOrd="1" destOrd="0" presId="urn:microsoft.com/office/officeart/2005/8/layout/orgChart1"/>
    <dgm:cxn modelId="{E78FBEDE-1771-4F97-B693-E26E1D796D4C}" type="presParOf" srcId="{A62C5DDB-2C99-4E05-8363-6E7058D0A1A1}" destId="{3E2C8DC2-29D1-47D8-AF82-930E6AEE2A64}" srcOrd="2" destOrd="0" presId="urn:microsoft.com/office/officeart/2005/8/layout/orgChart1"/>
    <dgm:cxn modelId="{6E87764C-FADD-46DB-B69D-0775E6DBD112}" type="presParOf" srcId="{616CF9E0-B22D-48B7-9FFC-9F3971D95CAC}" destId="{DE1D1A52-1346-4BFF-A909-5B39BF79F758}" srcOrd="2" destOrd="0" presId="urn:microsoft.com/office/officeart/2005/8/layout/orgChart1"/>
    <dgm:cxn modelId="{EBE85BC4-92ED-49D8-9524-D93DDC6A6E1F}" type="presParOf" srcId="{DE1D1A52-1346-4BFF-A909-5B39BF79F758}" destId="{BA0363FC-4F12-470B-B4CE-9789502848B4}" srcOrd="0" destOrd="0" presId="urn:microsoft.com/office/officeart/2005/8/layout/orgChart1"/>
    <dgm:cxn modelId="{C5B7C63C-3691-4F80-A277-910D548594BC}" type="presParOf" srcId="{DE1D1A52-1346-4BFF-A909-5B39BF79F758}" destId="{8C2D3DB9-9407-462E-9C0E-D2D189021B2E}" srcOrd="1" destOrd="0" presId="urn:microsoft.com/office/officeart/2005/8/layout/orgChart1"/>
    <dgm:cxn modelId="{A57D3761-C7B3-4195-9CE8-7C47E766142E}" type="presParOf" srcId="{8C2D3DB9-9407-462E-9C0E-D2D189021B2E}" destId="{A70EC109-0F03-4B99-9E48-E7290356F2B6}" srcOrd="0" destOrd="0" presId="urn:microsoft.com/office/officeart/2005/8/layout/orgChart1"/>
    <dgm:cxn modelId="{D8B912E6-AE30-46E8-B4AD-66CA94C46CD5}" type="presParOf" srcId="{A70EC109-0F03-4B99-9E48-E7290356F2B6}" destId="{F63464AE-611C-46AA-9C16-599448F86D56}" srcOrd="0" destOrd="0" presId="urn:microsoft.com/office/officeart/2005/8/layout/orgChart1"/>
    <dgm:cxn modelId="{D2CE6726-EBA9-4E74-B14C-DD47BB9B4AD2}" type="presParOf" srcId="{A70EC109-0F03-4B99-9E48-E7290356F2B6}" destId="{5E46DD46-66F0-46BC-AE71-4C054E95F78B}" srcOrd="1" destOrd="0" presId="urn:microsoft.com/office/officeart/2005/8/layout/orgChart1"/>
    <dgm:cxn modelId="{5664CF02-D2E4-4D2D-BD29-E602C9A6017A}" type="presParOf" srcId="{8C2D3DB9-9407-462E-9C0E-D2D189021B2E}" destId="{D8277026-6C40-4E11-BC36-0C5B20831123}" srcOrd="1" destOrd="0" presId="urn:microsoft.com/office/officeart/2005/8/layout/orgChart1"/>
    <dgm:cxn modelId="{2B0F74E4-B870-4308-BD69-1C31E73247C2}" type="presParOf" srcId="{8C2D3DB9-9407-462E-9C0E-D2D189021B2E}" destId="{AD192805-B955-4B1C-8C12-EA7891AA5F74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EC4D-CB50-46A8-A738-A66843074417}" type="datetimeFigureOut">
              <a:rPr lang="es-ES" smtClean="0"/>
              <a:t>30/10/2014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8F8F-E4A5-4895-B72D-11DDCBD269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EC4D-CB50-46A8-A738-A66843074417}" type="datetimeFigureOut">
              <a:rPr lang="es-ES" smtClean="0"/>
              <a:t>30/10/2014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8F8F-E4A5-4895-B72D-11DDCBD269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EC4D-CB50-46A8-A738-A66843074417}" type="datetimeFigureOut">
              <a:rPr lang="es-ES" smtClean="0"/>
              <a:t>30/10/2014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8F8F-E4A5-4895-B72D-11DDCBD269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EC4D-CB50-46A8-A738-A66843074417}" type="datetimeFigureOut">
              <a:rPr lang="es-ES" smtClean="0"/>
              <a:t>30/10/2014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8F8F-E4A5-4895-B72D-11DDCBD269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EC4D-CB50-46A8-A738-A66843074417}" type="datetimeFigureOut">
              <a:rPr lang="es-ES" smtClean="0"/>
              <a:t>30/10/2014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8F8F-E4A5-4895-B72D-11DDCBD269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EC4D-CB50-46A8-A738-A66843074417}" type="datetimeFigureOut">
              <a:rPr lang="es-ES" smtClean="0"/>
              <a:t>30/10/2014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8F8F-E4A5-4895-B72D-11DDCBD269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EC4D-CB50-46A8-A738-A66843074417}" type="datetimeFigureOut">
              <a:rPr lang="es-ES" smtClean="0"/>
              <a:t>30/10/2014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8F8F-E4A5-4895-B72D-11DDCBD269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EC4D-CB50-46A8-A738-A66843074417}" type="datetimeFigureOut">
              <a:rPr lang="es-ES" smtClean="0"/>
              <a:t>30/10/2014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8F8F-E4A5-4895-B72D-11DDCBD269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EC4D-CB50-46A8-A738-A66843074417}" type="datetimeFigureOut">
              <a:rPr lang="es-ES" smtClean="0"/>
              <a:t>30/10/2014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8F8F-E4A5-4895-B72D-11DDCBD269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EC4D-CB50-46A8-A738-A66843074417}" type="datetimeFigureOut">
              <a:rPr lang="es-ES" smtClean="0"/>
              <a:t>30/10/2014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8F8F-E4A5-4895-B72D-11DDCBD269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EC4D-CB50-46A8-A738-A66843074417}" type="datetimeFigureOut">
              <a:rPr lang="es-ES" smtClean="0"/>
              <a:t>30/10/2014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8F8F-E4A5-4895-B72D-11DDCBD269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EEC4D-CB50-46A8-A738-A66843074417}" type="datetimeFigureOut">
              <a:rPr lang="es-ES" smtClean="0"/>
              <a:t>30/10/2014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08F8F-E4A5-4895-B72D-11DDCBD2691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60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SanVicente 14</dc:creator>
  <cp:lastModifiedBy>SanVicente 14</cp:lastModifiedBy>
  <cp:revision>2</cp:revision>
  <dcterms:created xsi:type="dcterms:W3CDTF">2014-10-30T12:22:18Z</dcterms:created>
  <dcterms:modified xsi:type="dcterms:W3CDTF">2014-10-30T12:40:04Z</dcterms:modified>
</cp:coreProperties>
</file>