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FEF4-2ACA-402C-BB81-32C91FADBC8E}" type="datetimeFigureOut">
              <a:rPr lang="es-ES"/>
              <a:pPr/>
              <a:t>12/03/2015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FF3C-B722-4033-B06D-2893C1952E2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281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7983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253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194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445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769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751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8913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312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5544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8012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895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0606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0673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608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751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0229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94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155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180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585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38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FF3C-B722-4033-B06D-2893C1952E28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447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745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8743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523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108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537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972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292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799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94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305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733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326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09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026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15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05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110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0771E8B-6CA5-40B2-8038-0E112F3DAC1C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2500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>
                <a:solidFill>
                  <a:srgbClr val="000000"/>
                </a:solidFill>
                <a:latin typeface="Book Antiqua"/>
              </a:rPr>
              <a:t>Catálogo Productos asturianos Cooperativa Dgeneration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 flipV="1">
            <a:off x="12203509" y="976313"/>
            <a:ext cx="6174979" cy="54133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chorizos a la sidra"el horreo"</a:t>
            </a:r>
          </a:p>
        </p:txBody>
      </p:sp>
      <p:pic>
        <p:nvPicPr>
          <p:cNvPr id="5" name="Marcador de contenido 4" descr="queso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18313" y="2038350"/>
            <a:ext cx="3907631" cy="328771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220grs</a:t>
            </a:r>
          </a:p>
          <a:p>
            <a:r>
              <a:rPr lang="es-ES"/>
              <a:t>Chorizos auténticos asturianos preparados en sidra natural</a:t>
            </a:r>
          </a:p>
          <a:p>
            <a:r>
              <a:rPr lang="es-ES"/>
              <a:t>pvp:4´40e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251688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LLAVERO PEZ GIJÓN</a:t>
            </a:r>
          </a:p>
        </p:txBody>
      </p:sp>
      <p:pic>
        <p:nvPicPr>
          <p:cNvPr id="5" name="Marcador de contenido 4" descr="queso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3768" y="1366581"/>
            <a:ext cx="3143689" cy="366763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Bonito llavero con motivo de un pez y eslogan de gijón</a:t>
            </a:r>
          </a:p>
          <a:p>
            <a:r>
              <a:rPr lang="es-ES"/>
              <a:t>pvp:3´15e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209684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llavero "chica guapa"</a:t>
            </a:r>
          </a:p>
        </p:txBody>
      </p:sp>
      <p:pic>
        <p:nvPicPr>
          <p:cNvPr id="5" name="Marcador de contenido 4" descr="queso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60900" y="1509476"/>
            <a:ext cx="3229426" cy="338184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Llavero con motivo "chica guapa"</a:t>
            </a:r>
          </a:p>
          <a:p>
            <a:r>
              <a:rPr lang="es-ES"/>
              <a:t>pvp:2´15e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398809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RELOJ DE NEVERA </a:t>
            </a:r>
          </a:p>
        </p:txBody>
      </p:sp>
      <p:pic>
        <p:nvPicPr>
          <p:cNvPr id="5" name="Marcador de contenido 4" descr="queso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94189" y="1380871"/>
            <a:ext cx="3562847" cy="3639058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MEDIDA:8cm de diámetro.</a:t>
            </a:r>
          </a:p>
          <a:p>
            <a:r>
              <a:rPr lang="es-ES"/>
              <a:t>incluye pila</a:t>
            </a:r>
          </a:p>
          <a:p>
            <a:r>
              <a:rPr lang="es-ES"/>
              <a:t>pvp:3´60e (unidad)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79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Set de tazas con motivo de vacas.</a:t>
            </a:r>
          </a:p>
        </p:txBody>
      </p:sp>
      <p:pic>
        <p:nvPicPr>
          <p:cNvPr id="5" name="Marcador de contenido 4" descr="queso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1825" y="1495425"/>
            <a:ext cx="4102100" cy="3820715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pvp:7´55e</a:t>
            </a:r>
          </a:p>
        </p:txBody>
      </p:sp>
    </p:spTree>
    <p:extLst>
      <p:ext uri="{BB962C8B-B14F-4D97-AF65-F5344CB8AC3E}">
        <p14:creationId xmlns:p14="http://schemas.microsoft.com/office/powerpoint/2010/main" xmlns="" val="7377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mini libreta para la nevera</a:t>
            </a:r>
          </a:p>
        </p:txBody>
      </p:sp>
      <p:pic>
        <p:nvPicPr>
          <p:cNvPr id="5" name="Marcador de contenido 4" descr="queso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60900" y="1442792"/>
            <a:ext cx="3229426" cy="351521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mini libreta con imán de 80 hojas </a:t>
            </a:r>
          </a:p>
          <a:p>
            <a:r>
              <a:rPr lang="es-ES"/>
              <a:t>medidas: 6x6</a:t>
            </a:r>
          </a:p>
          <a:p>
            <a:r>
              <a:rPr lang="es-ES"/>
              <a:t>pvp:2´50e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347221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peluche vaca.</a:t>
            </a:r>
          </a:p>
        </p:txBody>
      </p:sp>
      <p:pic>
        <p:nvPicPr>
          <p:cNvPr id="5" name="Marcador de contenido 4" descr="queso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46663" y="1347529"/>
            <a:ext cx="2857899" cy="3705742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Incluye sonidos.</a:t>
            </a:r>
          </a:p>
          <a:p>
            <a:r>
              <a:rPr lang="es-ES"/>
              <a:t>medidas:alto 15 centímetros.</a:t>
            </a:r>
          </a:p>
          <a:p>
            <a:r>
              <a:rPr lang="es-ES"/>
              <a:t>pvp:7´30 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113309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894" y="1499303"/>
            <a:ext cx="3549121" cy="1371600"/>
          </a:xfrm>
        </p:spPr>
        <p:txBody>
          <a:bodyPr/>
          <a:lstStyle/>
          <a:p>
            <a:r>
              <a:rPr lang="es-ES"/>
              <a:t>camiseta hombre</a:t>
            </a:r>
          </a:p>
        </p:txBody>
      </p:sp>
      <p:pic>
        <p:nvPicPr>
          <p:cNvPr id="5" name="Marcador de contenido 4" descr="queso1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53783" y="676536"/>
            <a:ext cx="4687490" cy="5427662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tallas disponibles; S,M,L,XL,XXL</a:t>
            </a:r>
          </a:p>
          <a:p>
            <a:r>
              <a:rPr lang="es-ES"/>
              <a:t>Colores disponibles:negro.</a:t>
            </a:r>
          </a:p>
          <a:p>
            <a:r>
              <a:rPr lang="es-ES"/>
              <a:t>pvp:13e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232033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Camiseta hombre</a:t>
            </a:r>
          </a:p>
        </p:txBody>
      </p:sp>
      <p:pic>
        <p:nvPicPr>
          <p:cNvPr id="5" name="Marcador de contenido 4" descr="queso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8296" t="99790" r="119" b="-2376"/>
          <a:stretch>
            <a:fillRect/>
          </a:stretch>
        </p:blipFill>
        <p:spPr>
          <a:xfrm>
            <a:off x="10947574" y="4859733"/>
            <a:ext cx="94215" cy="86422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TALLAS DISPONIBLES:S,M,L,XL,XXL.</a:t>
            </a:r>
          </a:p>
          <a:p>
            <a:r>
              <a:rPr lang="es-ES"/>
              <a:t>COLORES DISPONIBLES:NEGRO,AZUL Y ROJO.</a:t>
            </a:r>
          </a:p>
          <a:p>
            <a:r>
              <a:rPr lang="es-ES"/>
              <a:t>pvp:13e (unidad)</a:t>
            </a:r>
          </a:p>
        </p:txBody>
      </p:sp>
      <p:pic>
        <p:nvPicPr>
          <p:cNvPr id="6" name="Imagen 5" descr="queso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3163" y="554832"/>
            <a:ext cx="5083175" cy="49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7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CAMISETA MUJER</a:t>
            </a:r>
          </a:p>
        </p:txBody>
      </p:sp>
      <p:pic>
        <p:nvPicPr>
          <p:cNvPr id="5" name="Marcador de contenido 4" descr="queso1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6137" y="1309423"/>
            <a:ext cx="3238952" cy="378195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tallas disponibles:xxs,xs,s,m,l,xl</a:t>
            </a:r>
          </a:p>
          <a:p>
            <a:r>
              <a:rPr lang="es-ES"/>
              <a:t>colores disponibles:azul y negro.</a:t>
            </a:r>
          </a:p>
          <a:p>
            <a:r>
              <a:rPr lang="es-ES"/>
              <a:t>pvp:13e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240006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CREMA DE CABRALES SUAVE</a:t>
            </a:r>
          </a:p>
        </p:txBody>
      </p:sp>
      <p:pic>
        <p:nvPicPr>
          <p:cNvPr id="5" name="Marcador de contenido 4" descr="QUES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9820" y="1961977"/>
            <a:ext cx="4191585" cy="247684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180rs cada tarrina de producto.</a:t>
            </a:r>
          </a:p>
          <a:p>
            <a:r>
              <a:rPr lang="es-ES"/>
              <a:t>Deliciosa crema hecha de queso de cabrales y sidra natural asturiana.</a:t>
            </a:r>
          </a:p>
          <a:p>
            <a:r>
              <a:rPr lang="es-ES"/>
              <a:t>pvp:4,20e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77180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camiseta mujer</a:t>
            </a:r>
          </a:p>
        </p:txBody>
      </p:sp>
      <p:pic>
        <p:nvPicPr>
          <p:cNvPr id="5" name="Marcador de contenido 4" descr="queso1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0400" y="1309423"/>
            <a:ext cx="3410426" cy="378195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  <a:p>
            <a:r>
              <a:rPr lang="es-ES"/>
              <a:t>TALLAS DISPONIBLES:XXS,XS,S,M,L,XL.</a:t>
            </a:r>
          </a:p>
          <a:p>
            <a:r>
              <a:rPr lang="es-ES"/>
              <a:t>COLORES DISPONIBLES:negro,azul y gris.</a:t>
            </a:r>
          </a:p>
          <a:p>
            <a:r>
              <a:rPr lang="es-ES"/>
              <a:t>pvp:13e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1985602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CAMISETA NIÑO</a:t>
            </a:r>
          </a:p>
        </p:txBody>
      </p:sp>
      <p:pic>
        <p:nvPicPr>
          <p:cNvPr id="5" name="Marcador de contenido 4" descr="queso2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79900" y="1542818"/>
            <a:ext cx="3591426" cy="331516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Colores disponibles:rojo y azul.</a:t>
            </a:r>
          </a:p>
          <a:p>
            <a:r>
              <a:rPr lang="es-ES"/>
              <a:t>Tallas disponibles:de 3 años a 14 años.</a:t>
            </a:r>
          </a:p>
          <a:p>
            <a:r>
              <a:rPr lang="es-ES"/>
              <a:t>pvp:11´20e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196264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Camiseta niña</a:t>
            </a:r>
          </a:p>
        </p:txBody>
      </p:sp>
      <p:pic>
        <p:nvPicPr>
          <p:cNvPr id="5" name="Marcador de contenido 4" descr="queso2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6110" y="1447555"/>
            <a:ext cx="3439005" cy="350568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colores disponibles:rosa lisa o a rayas.</a:t>
            </a:r>
          </a:p>
          <a:p>
            <a:r>
              <a:rPr lang="es-ES"/>
              <a:t>tallas disponibles:3 años a 14 años.</a:t>
            </a:r>
          </a:p>
          <a:p>
            <a:r>
              <a:rPr lang="es-ES"/>
              <a:t>pvp:11´20e (euros)</a:t>
            </a:r>
          </a:p>
        </p:txBody>
      </p:sp>
    </p:spTree>
    <p:extLst>
      <p:ext uri="{BB962C8B-B14F-4D97-AF65-F5344CB8AC3E}">
        <p14:creationId xmlns:p14="http://schemas.microsoft.com/office/powerpoint/2010/main" xmlns="" val="162972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Queso afuega´l pitu atrocau "tierra de tineo"rojo</a:t>
            </a:r>
          </a:p>
        </p:txBody>
      </p:sp>
      <p:pic>
        <p:nvPicPr>
          <p:cNvPr id="5" name="Marcador de contenido 4" descr="queso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55688" y="2055190"/>
            <a:ext cx="4037409" cy="275544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300grs</a:t>
            </a:r>
          </a:p>
          <a:p>
            <a:r>
              <a:rPr lang="es-ES"/>
              <a:t>Queso con denominación de origen hecho a base de leche de leche de vaca y pimentón.</a:t>
            </a:r>
          </a:p>
          <a:p>
            <a:r>
              <a:rPr lang="es-ES"/>
              <a:t>PVP:4,50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365102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ARROZ CON LECHE "SANTOLAYA"</a:t>
            </a:r>
          </a:p>
        </p:txBody>
      </p:sp>
      <p:pic>
        <p:nvPicPr>
          <p:cNvPr id="5" name="Marcador de contenido 4" descr="QUESO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51638" y="2109788"/>
            <a:ext cx="3988343" cy="328850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200grs</a:t>
            </a:r>
          </a:p>
          <a:p>
            <a:r>
              <a:rPr lang="es-ES"/>
              <a:t>Exquisito postre elaborado con leche de vaca,azúcar,canela,arróz,anís,limón y sal.</a:t>
            </a:r>
          </a:p>
          <a:p>
            <a:r>
              <a:rPr lang="es-ES"/>
              <a:t>pvp:2´25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71867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Mermelada de manzana"LA CASUCA DE PASTORIAS"</a:t>
            </a:r>
          </a:p>
        </p:txBody>
      </p:sp>
      <p:pic>
        <p:nvPicPr>
          <p:cNvPr id="5" name="Marcador de contenido 4" descr="queso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23088" y="2024063"/>
            <a:ext cx="4144565" cy="372745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350Grs</a:t>
            </a:r>
          </a:p>
          <a:p>
            <a:r>
              <a:rPr lang="es-ES"/>
              <a:t>exquisita mermelada realizada a base de manzanas y azúcar de caña.</a:t>
            </a:r>
          </a:p>
          <a:p>
            <a:r>
              <a:rPr lang="es-ES"/>
              <a:t>pvp:4´30e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418495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mermelada de arándanos "coasaca"</a:t>
            </a:r>
          </a:p>
        </p:txBody>
      </p:sp>
      <p:pic>
        <p:nvPicPr>
          <p:cNvPr id="5" name="Marcador de contenido 4" descr="queso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22073" y="1638921"/>
            <a:ext cx="3701653" cy="333187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230grs</a:t>
            </a:r>
          </a:p>
          <a:p>
            <a:r>
              <a:rPr lang="es-ES"/>
              <a:t>Es un producto natural sin conservantes ni colorantes</a:t>
            </a:r>
          </a:p>
          <a:p>
            <a:r>
              <a:rPr lang="es-ES"/>
              <a:t>pvp:3´45e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285899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miel multiflora de asturias "tierrastur"</a:t>
            </a:r>
          </a:p>
        </p:txBody>
      </p:sp>
      <p:pic>
        <p:nvPicPr>
          <p:cNvPr id="5" name="Marcador de contenido 4" descr="queso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18300" y="1845469"/>
            <a:ext cx="4143375" cy="347741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/>
              <a:t>280grs</a:t>
            </a:r>
          </a:p>
          <a:p>
            <a:r>
              <a:rPr lang="es-ES"/>
              <a:t>Producto extraído de las colmenas de los bosques y campos del suroccidente asturiano.</a:t>
            </a:r>
          </a:p>
          <a:p>
            <a:r>
              <a:rPr lang="es-ES"/>
              <a:t>Hecha a base de polen.</a:t>
            </a:r>
          </a:p>
          <a:p>
            <a:r>
              <a:rPr lang="es-ES"/>
              <a:t>pvp:4´40e (unidad)</a:t>
            </a:r>
          </a:p>
        </p:txBody>
      </p:sp>
    </p:spTree>
    <p:extLst>
      <p:ext uri="{BB962C8B-B14F-4D97-AF65-F5344CB8AC3E}">
        <p14:creationId xmlns:p14="http://schemas.microsoft.com/office/powerpoint/2010/main" xmlns="" val="321737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chorizo casero"tierra astur"</a:t>
            </a:r>
          </a:p>
        </p:txBody>
      </p:sp>
      <p:pic>
        <p:nvPicPr>
          <p:cNvPr id="5" name="Marcador de contenido 4" descr="queso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1479" y="1971503"/>
            <a:ext cx="2448267" cy="245779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4 unidades.</a:t>
            </a:r>
          </a:p>
          <a:p>
            <a:r>
              <a:rPr lang="es-ES"/>
              <a:t>exquisito chorizo tradicional</a:t>
            </a:r>
          </a:p>
          <a:p>
            <a:r>
              <a:rPr lang="es-ES"/>
              <a:t>pvp:6´20e</a:t>
            </a:r>
          </a:p>
        </p:txBody>
      </p:sp>
    </p:spTree>
    <p:extLst>
      <p:ext uri="{BB962C8B-B14F-4D97-AF65-F5344CB8AC3E}">
        <p14:creationId xmlns:p14="http://schemas.microsoft.com/office/powerpoint/2010/main" xmlns="" val="202987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estuche de fabada asturiana</a:t>
            </a:r>
          </a:p>
        </p:txBody>
      </p:sp>
      <p:pic>
        <p:nvPicPr>
          <p:cNvPr id="5" name="Marcador de contenido 4" descr="queso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61163" y="2062163"/>
            <a:ext cx="3879056" cy="338455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>
                <a:solidFill>
                  <a:srgbClr val="FFFFFF"/>
                </a:solidFill>
                <a:latin typeface="Century Gothic"/>
              </a:rPr>
              <a:t>2 raciones.</a:t>
            </a:r>
          </a:p>
          <a:p>
            <a:r>
              <a:rPr lang="es-ES">
                <a:solidFill>
                  <a:srgbClr val="FFFFFF"/>
                </a:solidFill>
                <a:latin typeface="Century Gothic"/>
              </a:rPr>
              <a:t>Tabla de productos seleccionados para la elaboración de una fabada para dos personas</a:t>
            </a:r>
          </a:p>
          <a:p>
            <a:r>
              <a:rPr lang="es-ES">
                <a:solidFill>
                  <a:srgbClr val="FFFFFF"/>
                </a:solidFill>
                <a:latin typeface="Century Gothic"/>
              </a:rPr>
              <a:t>incluye;fabas,tocino,lacón,chorizo y morcilla.</a:t>
            </a:r>
          </a:p>
          <a:p>
            <a:r>
              <a:rPr lang="es-ES">
                <a:solidFill>
                  <a:srgbClr val="FFFFFF"/>
                </a:solidFill>
                <a:latin typeface="Century Gothic"/>
              </a:rPr>
              <a:t>pvp:9´35 unidad</a:t>
            </a:r>
          </a:p>
          <a:p>
            <a:endParaRPr lang="es-ES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62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417</Words>
  <Application>Microsoft Office PowerPoint</Application>
  <PresentationFormat>Personalizado</PresentationFormat>
  <Paragraphs>106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Malla</vt:lpstr>
      <vt:lpstr>Catálogo Productos asturianos Cooperativa Dgeneration</vt:lpstr>
      <vt:lpstr>CREMA DE CABRALES SUAVE</vt:lpstr>
      <vt:lpstr>Queso afuega´l pitu atrocau "tierra de tineo"rojo</vt:lpstr>
      <vt:lpstr>ARROZ CON LECHE "SANTOLAYA"</vt:lpstr>
      <vt:lpstr>Mermelada de manzana"LA CASUCA DE PASTORIAS"</vt:lpstr>
      <vt:lpstr>mermelada de arándanos "coasaca"</vt:lpstr>
      <vt:lpstr>miel multiflora de asturias "tierrastur"</vt:lpstr>
      <vt:lpstr>chorizo casero"tierra astur"</vt:lpstr>
      <vt:lpstr>estuche de fabada asturiana</vt:lpstr>
      <vt:lpstr>chorizos a la sidra"el horreo"</vt:lpstr>
      <vt:lpstr>LLAVERO PEZ GIJÓN</vt:lpstr>
      <vt:lpstr>llavero "chica guapa"</vt:lpstr>
      <vt:lpstr>RELOJ DE NEVERA </vt:lpstr>
      <vt:lpstr>Set de tazas con motivo de vacas.</vt:lpstr>
      <vt:lpstr>mini libreta para la nevera</vt:lpstr>
      <vt:lpstr>peluche vaca.</vt:lpstr>
      <vt:lpstr>camiseta hombre</vt:lpstr>
      <vt:lpstr>Camiseta hombre</vt:lpstr>
      <vt:lpstr>CAMISETA MUJER</vt:lpstr>
      <vt:lpstr>camiseta mujer</vt:lpstr>
      <vt:lpstr>CAMISETA NIÑO</vt:lpstr>
      <vt:lpstr>Camiseta niña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Productos asturianos Cooperativa Dgeneration</dc:title>
  <dc:creator>Colegio San Vicente</dc:creator>
  <cp:lastModifiedBy>Centor</cp:lastModifiedBy>
  <cp:revision>2</cp:revision>
  <dcterms:created xsi:type="dcterms:W3CDTF">2012-07-30T22:48:03Z</dcterms:created>
  <dcterms:modified xsi:type="dcterms:W3CDTF">2015-03-12T12:34:52Z</dcterms:modified>
</cp:coreProperties>
</file>