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Lst>
  <p:notesMasterIdLst>
    <p:notesMasterId r:id="rId35"/>
  </p:notesMasterIdLst>
  <p:sldIdLst>
    <p:sldId id="256" r:id="rId3"/>
    <p:sldId id="280" r:id="rId4"/>
    <p:sldId id="257" r:id="rId5"/>
    <p:sldId id="272" r:id="rId6"/>
    <p:sldId id="273" r:id="rId7"/>
    <p:sldId id="281" r:id="rId8"/>
    <p:sldId id="282" r:id="rId9"/>
    <p:sldId id="274" r:id="rId10"/>
    <p:sldId id="283" r:id="rId11"/>
    <p:sldId id="284" r:id="rId12"/>
    <p:sldId id="285" r:id="rId13"/>
    <p:sldId id="269" r:id="rId14"/>
    <p:sldId id="286" r:id="rId15"/>
    <p:sldId id="270" r:id="rId16"/>
    <p:sldId id="275" r:id="rId17"/>
    <p:sldId id="276" r:id="rId18"/>
    <p:sldId id="277" r:id="rId19"/>
    <p:sldId id="278" r:id="rId20"/>
    <p:sldId id="287" r:id="rId21"/>
    <p:sldId id="288" r:id="rId22"/>
    <p:sldId id="267" r:id="rId23"/>
    <p:sldId id="268" r:id="rId24"/>
    <p:sldId id="266" r:id="rId25"/>
    <p:sldId id="265" r:id="rId26"/>
    <p:sldId id="258" r:id="rId27"/>
    <p:sldId id="289" r:id="rId28"/>
    <p:sldId id="259" r:id="rId29"/>
    <p:sldId id="260" r:id="rId30"/>
    <p:sldId id="261" r:id="rId31"/>
    <p:sldId id="264" r:id="rId32"/>
    <p:sldId id="263" r:id="rId33"/>
    <p:sldId id="279" r:id="rId34"/>
  </p:sldIdLst>
  <p:sldSz cx="9144000" cy="6858000" type="screen4x3"/>
  <p:notesSz cx="7559675" cy="10691813"/>
  <p:defaultTextStyle>
    <a:defPPr>
      <a:defRPr lang="en-GB"/>
    </a:defPPr>
    <a:lvl1pPr algn="l" defTabSz="449263"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1pPr>
    <a:lvl2pPr marL="742950" indent="-285750" algn="l" defTabSz="449263"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2pPr>
    <a:lvl3pPr marL="1143000" indent="-228600" algn="l" defTabSz="449263"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3pPr>
    <a:lvl4pPr marL="1600200" indent="-228600" algn="l" defTabSz="449263"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4pPr>
    <a:lvl5pPr marL="2057400" indent="-228600" algn="l" defTabSz="449263"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CC00"/>
    <a:srgbClr val="66FF66"/>
    <a:srgbClr val="00CCFF"/>
    <a:srgbClr val="FF6600"/>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1" autoAdjust="0"/>
    <p:restoredTop sz="94781" autoAdjust="0"/>
  </p:normalViewPr>
  <p:slideViewPr>
    <p:cSldViewPr>
      <p:cViewPr varScale="1">
        <p:scale>
          <a:sx n="70" d="100"/>
          <a:sy n="70" d="100"/>
        </p:scale>
        <p:origin x="-498" y="-108"/>
      </p:cViewPr>
      <p:guideLst>
        <p:guide orient="horz" pos="2160"/>
        <p:guide pos="2880"/>
      </p:guideLst>
    </p:cSldViewPr>
  </p:slideViewPr>
  <p:outlineViewPr>
    <p:cViewPr varScale="1">
      <p:scale>
        <a:sx n="170" d="200"/>
        <a:sy n="170" d="200"/>
      </p:scale>
      <p:origin x="21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p:spPr>
      </p:sp>
      <p:sp>
        <p:nvSpPr>
          <p:cNvPr id="3074"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s-ES" noProof="0" smtClean="0"/>
          </a:p>
        </p:txBody>
      </p:sp>
      <p:sp>
        <p:nvSpPr>
          <p:cNvPr id="3075"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Arial Unicode MS" charset="0"/>
              </a:defRPr>
            </a:lvl1pPr>
          </a:lstStyle>
          <a:p>
            <a:pPr>
              <a:defRPr/>
            </a:pPr>
            <a:endParaRPr lang="es-ES" dirty="0"/>
          </a:p>
        </p:txBody>
      </p:sp>
      <p:sp>
        <p:nvSpPr>
          <p:cNvPr id="3076"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Arial Unicode MS" charset="0"/>
              </a:defRPr>
            </a:lvl1pPr>
          </a:lstStyle>
          <a:p>
            <a:pPr>
              <a:defRPr/>
            </a:pPr>
            <a:endParaRPr lang="es-ES" dirty="0"/>
          </a:p>
        </p:txBody>
      </p:sp>
      <p:sp>
        <p:nvSpPr>
          <p:cNvPr id="3077"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Arial Unicode MS" charset="0"/>
              </a:defRPr>
            </a:lvl1pPr>
          </a:lstStyle>
          <a:p>
            <a:pPr>
              <a:defRPr/>
            </a:pPr>
            <a:endParaRPr lang="es-ES" dirty="0"/>
          </a:p>
        </p:txBody>
      </p:sp>
      <p:sp>
        <p:nvSpPr>
          <p:cNvPr id="3078"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Arial Unicode MS" charset="0"/>
              </a:defRPr>
            </a:lvl1pPr>
          </a:lstStyle>
          <a:p>
            <a:pPr>
              <a:defRPr/>
            </a:pPr>
            <a:fld id="{6747E122-408A-4654-BDA8-F39E4C11239B}"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p>
            <a:pPr>
              <a:buFont typeface="Times New Roman" pitchFamily="18" charset="0"/>
              <a:buNone/>
            </a:pPr>
            <a:fld id="{494C65C7-E924-4DAE-A788-E838080056F3}"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1</a:t>
            </a:fld>
            <a:endParaRPr lang="es-ES" dirty="0" smtClean="0">
              <a:latin typeface="Times New Roman" pitchFamily="18" charset="0"/>
              <a:ea typeface="Arial Unicode MS" pitchFamily="34" charset="-128"/>
              <a:cs typeface="Arial Unicode MS" pitchFamily="34" charset="-128"/>
            </a:endParaRPr>
          </a:p>
        </p:txBody>
      </p:sp>
      <p:sp>
        <p:nvSpPr>
          <p:cNvPr id="28675"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676"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p:spPr>
        <p:txBody>
          <a:bodyPr/>
          <a:lstStyle/>
          <a:p>
            <a:pPr>
              <a:buFont typeface="Times New Roman" pitchFamily="18" charset="0"/>
              <a:buNone/>
            </a:pPr>
            <a:fld id="{4E000000-B414-44A5-B5F0-5385A5BA5A6B}"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17</a:t>
            </a:fld>
            <a:endParaRPr lang="es-ES" dirty="0" smtClean="0">
              <a:latin typeface="Times New Roman" pitchFamily="18" charset="0"/>
              <a:ea typeface="Arial Unicode MS" pitchFamily="34" charset="-128"/>
              <a:cs typeface="Arial Unicode MS" pitchFamily="34" charset="-128"/>
            </a:endParaRPr>
          </a:p>
        </p:txBody>
      </p:sp>
      <p:sp>
        <p:nvSpPr>
          <p:cNvPr id="56323"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6324"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p:spPr>
        <p:txBody>
          <a:bodyPr/>
          <a:lstStyle/>
          <a:p>
            <a:pPr>
              <a:buFont typeface="Times New Roman" pitchFamily="18" charset="0"/>
              <a:buNone/>
            </a:pPr>
            <a:fld id="{0EF4143B-383E-454A-9CA4-AEEA09A4B9E6}"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18</a:t>
            </a:fld>
            <a:endParaRPr lang="es-ES" dirty="0" smtClean="0">
              <a:latin typeface="Times New Roman" pitchFamily="18" charset="0"/>
              <a:ea typeface="Arial Unicode MS" pitchFamily="34" charset="-128"/>
              <a:cs typeface="Arial Unicode MS" pitchFamily="34" charset="-128"/>
            </a:endParaRPr>
          </a:p>
        </p:txBody>
      </p:sp>
      <p:sp>
        <p:nvSpPr>
          <p:cNvPr id="58371"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8372"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p:spPr>
        <p:txBody>
          <a:bodyPr/>
          <a:lstStyle/>
          <a:p>
            <a:pPr>
              <a:buFont typeface="Times New Roman" pitchFamily="18" charset="0"/>
              <a:buNone/>
            </a:pPr>
            <a:fld id="{0CCDD1EB-6C4D-4F6D-8A52-746B522FE790}"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21</a:t>
            </a:fld>
            <a:endParaRPr lang="es-ES" dirty="0" smtClean="0">
              <a:latin typeface="Times New Roman" pitchFamily="18" charset="0"/>
              <a:ea typeface="Arial Unicode MS" pitchFamily="34" charset="-128"/>
              <a:cs typeface="Arial Unicode MS" pitchFamily="34" charset="-128"/>
            </a:endParaRPr>
          </a:p>
        </p:txBody>
      </p:sp>
      <p:sp>
        <p:nvSpPr>
          <p:cNvPr id="62467"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2468"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p:nvPr>
        </p:nvSpPr>
        <p:spPr>
          <a:noFill/>
        </p:spPr>
        <p:txBody>
          <a:bodyPr/>
          <a:lstStyle/>
          <a:p>
            <a:pPr>
              <a:buFont typeface="Times New Roman" pitchFamily="18" charset="0"/>
              <a:buNone/>
            </a:pPr>
            <a:fld id="{80D9415E-76B4-4F8D-B8B8-5DD30A129944}"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22</a:t>
            </a:fld>
            <a:endParaRPr lang="es-ES" dirty="0" smtClean="0">
              <a:latin typeface="Times New Roman" pitchFamily="18" charset="0"/>
              <a:ea typeface="Arial Unicode MS" pitchFamily="34" charset="-128"/>
              <a:cs typeface="Arial Unicode MS" pitchFamily="34" charset="-128"/>
            </a:endParaRPr>
          </a:p>
        </p:txBody>
      </p:sp>
      <p:sp>
        <p:nvSpPr>
          <p:cNvPr id="64515"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4516"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p:spPr>
        <p:txBody>
          <a:bodyPr/>
          <a:lstStyle/>
          <a:p>
            <a:pPr>
              <a:buFont typeface="Times New Roman" pitchFamily="18" charset="0"/>
              <a:buNone/>
            </a:pPr>
            <a:fld id="{DE28BD65-A4FE-46D1-AB50-03101B63A661}"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23</a:t>
            </a:fld>
            <a:endParaRPr lang="es-ES" dirty="0" smtClean="0">
              <a:latin typeface="Times New Roman" pitchFamily="18" charset="0"/>
              <a:ea typeface="Arial Unicode MS" pitchFamily="34" charset="-128"/>
              <a:cs typeface="Arial Unicode MS" pitchFamily="34" charset="-128"/>
            </a:endParaRPr>
          </a:p>
        </p:txBody>
      </p:sp>
      <p:sp>
        <p:nvSpPr>
          <p:cNvPr id="66563"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6564"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noFill/>
        </p:spPr>
        <p:txBody>
          <a:bodyPr/>
          <a:lstStyle/>
          <a:p>
            <a:pPr>
              <a:buFont typeface="Times New Roman" pitchFamily="18" charset="0"/>
              <a:buNone/>
            </a:pPr>
            <a:fld id="{F73D934D-04C8-4CBF-99DC-81D878D5B8E8}"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24</a:t>
            </a:fld>
            <a:endParaRPr lang="es-ES" dirty="0" smtClean="0">
              <a:latin typeface="Times New Roman" pitchFamily="18" charset="0"/>
              <a:ea typeface="Arial Unicode MS" pitchFamily="34" charset="-128"/>
              <a:cs typeface="Arial Unicode MS" pitchFamily="34" charset="-128"/>
            </a:endParaRPr>
          </a:p>
        </p:txBody>
      </p:sp>
      <p:sp>
        <p:nvSpPr>
          <p:cNvPr id="68611"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8612"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p:spPr>
        <p:txBody>
          <a:bodyPr/>
          <a:lstStyle/>
          <a:p>
            <a:pPr>
              <a:buFont typeface="Times New Roman" pitchFamily="18" charset="0"/>
              <a:buNone/>
            </a:pPr>
            <a:fld id="{6A5EAFCB-27D0-4A55-BA70-8486A655EED8}"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25</a:t>
            </a:fld>
            <a:endParaRPr lang="es-ES" dirty="0" smtClean="0">
              <a:latin typeface="Times New Roman" pitchFamily="18" charset="0"/>
              <a:ea typeface="Arial Unicode MS" pitchFamily="34" charset="-128"/>
              <a:cs typeface="Arial Unicode MS" pitchFamily="34" charset="-128"/>
            </a:endParaRPr>
          </a:p>
        </p:txBody>
      </p:sp>
      <p:sp>
        <p:nvSpPr>
          <p:cNvPr id="70659"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70660"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p:spPr>
        <p:txBody>
          <a:bodyPr/>
          <a:lstStyle/>
          <a:p>
            <a:pPr>
              <a:buFont typeface="Times New Roman" pitchFamily="18" charset="0"/>
              <a:buNone/>
            </a:pPr>
            <a:fld id="{AB0E72C9-9C07-40A7-A2D8-389FDD28482F}"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27</a:t>
            </a:fld>
            <a:endParaRPr lang="es-ES" dirty="0" smtClean="0">
              <a:latin typeface="Times New Roman" pitchFamily="18" charset="0"/>
              <a:ea typeface="Arial Unicode MS" pitchFamily="34" charset="-128"/>
              <a:cs typeface="Arial Unicode MS" pitchFamily="34" charset="-128"/>
            </a:endParaRPr>
          </a:p>
        </p:txBody>
      </p:sp>
      <p:sp>
        <p:nvSpPr>
          <p:cNvPr id="73731"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73732"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noFill/>
        </p:spPr>
        <p:txBody>
          <a:bodyPr/>
          <a:lstStyle/>
          <a:p>
            <a:pPr>
              <a:buFont typeface="Times New Roman" pitchFamily="18" charset="0"/>
              <a:buNone/>
            </a:pPr>
            <a:fld id="{B5C37D0E-8446-4F8F-AAC8-2469460B31CB}"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28</a:t>
            </a:fld>
            <a:endParaRPr lang="es-ES" dirty="0" smtClean="0">
              <a:latin typeface="Times New Roman" pitchFamily="18" charset="0"/>
              <a:ea typeface="Arial Unicode MS" pitchFamily="34" charset="-128"/>
              <a:cs typeface="Arial Unicode MS" pitchFamily="34" charset="-128"/>
            </a:endParaRPr>
          </a:p>
        </p:txBody>
      </p:sp>
      <p:sp>
        <p:nvSpPr>
          <p:cNvPr id="75779"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75780"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noFill/>
        </p:spPr>
        <p:txBody>
          <a:bodyPr/>
          <a:lstStyle/>
          <a:p>
            <a:pPr>
              <a:buFont typeface="Times New Roman" pitchFamily="18" charset="0"/>
              <a:buNone/>
            </a:pPr>
            <a:fld id="{D748DAB2-4FB5-4317-B0EA-F341044CB145}"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29</a:t>
            </a:fld>
            <a:endParaRPr lang="es-ES" dirty="0" smtClean="0">
              <a:latin typeface="Times New Roman" pitchFamily="18" charset="0"/>
              <a:ea typeface="Arial Unicode MS" pitchFamily="34" charset="-128"/>
              <a:cs typeface="Arial Unicode MS" pitchFamily="34" charset="-128"/>
            </a:endParaRPr>
          </a:p>
        </p:txBody>
      </p:sp>
      <p:sp>
        <p:nvSpPr>
          <p:cNvPr id="77827"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77828"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pPr>
              <a:buFont typeface="Times New Roman" pitchFamily="18" charset="0"/>
              <a:buNone/>
            </a:pPr>
            <a:fld id="{F4D25C1B-C376-40B4-AFC0-D2F76FEDD01E}"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3</a:t>
            </a:fld>
            <a:endParaRPr lang="es-ES" dirty="0" smtClean="0">
              <a:latin typeface="Times New Roman" pitchFamily="18" charset="0"/>
              <a:ea typeface="Arial Unicode MS" pitchFamily="34" charset="-128"/>
              <a:cs typeface="Arial Unicode MS" pitchFamily="34" charset="-128"/>
            </a:endParaRPr>
          </a:p>
        </p:txBody>
      </p:sp>
      <p:sp>
        <p:nvSpPr>
          <p:cNvPr id="31747"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1748"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sldNum" sz="quarter"/>
          </p:nvPr>
        </p:nvSpPr>
        <p:spPr>
          <a:noFill/>
        </p:spPr>
        <p:txBody>
          <a:bodyPr/>
          <a:lstStyle/>
          <a:p>
            <a:pPr>
              <a:buFont typeface="Times New Roman" pitchFamily="18" charset="0"/>
              <a:buNone/>
            </a:pPr>
            <a:fld id="{503B4706-54B7-45A7-A4C0-25BE33008CE9}"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30</a:t>
            </a:fld>
            <a:endParaRPr lang="es-ES" dirty="0" smtClean="0">
              <a:latin typeface="Times New Roman" pitchFamily="18" charset="0"/>
              <a:ea typeface="Arial Unicode MS" pitchFamily="34" charset="-128"/>
              <a:cs typeface="Arial Unicode MS" pitchFamily="34" charset="-128"/>
            </a:endParaRPr>
          </a:p>
        </p:txBody>
      </p:sp>
      <p:sp>
        <p:nvSpPr>
          <p:cNvPr id="81923"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81924"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noFill/>
        </p:spPr>
        <p:txBody>
          <a:bodyPr/>
          <a:lstStyle/>
          <a:p>
            <a:pPr>
              <a:buFont typeface="Times New Roman" pitchFamily="18" charset="0"/>
              <a:buNone/>
            </a:pPr>
            <a:fld id="{DDCA4A7C-0D10-427C-BE1D-41B70893A2DD}"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31</a:t>
            </a:fld>
            <a:endParaRPr lang="es-ES" dirty="0" smtClean="0">
              <a:latin typeface="Times New Roman" pitchFamily="18" charset="0"/>
              <a:ea typeface="Arial Unicode MS" pitchFamily="34" charset="-128"/>
              <a:cs typeface="Arial Unicode MS" pitchFamily="34" charset="-128"/>
            </a:endParaRPr>
          </a:p>
        </p:txBody>
      </p:sp>
      <p:sp>
        <p:nvSpPr>
          <p:cNvPr id="79875"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79876"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6"/>
          <p:cNvSpPr>
            <a:spLocks noGrp="1" noChangeArrowheads="1"/>
          </p:cNvSpPr>
          <p:nvPr>
            <p:ph type="sldNum" sz="quarter"/>
          </p:nvPr>
        </p:nvSpPr>
        <p:spPr>
          <a:noFill/>
        </p:spPr>
        <p:txBody>
          <a:bodyPr/>
          <a:lstStyle/>
          <a:p>
            <a:pPr>
              <a:buFont typeface="Times New Roman" pitchFamily="18" charset="0"/>
              <a:buNone/>
            </a:pPr>
            <a:fld id="{D4C80964-9F10-4CD4-ADAB-92D4CE1212B0}"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32</a:t>
            </a:fld>
            <a:endParaRPr lang="es-ES" dirty="0" smtClean="0">
              <a:latin typeface="Times New Roman" pitchFamily="18" charset="0"/>
              <a:ea typeface="Arial Unicode MS" pitchFamily="34" charset="-128"/>
              <a:cs typeface="Arial Unicode MS" pitchFamily="34" charset="-128"/>
            </a:endParaRPr>
          </a:p>
        </p:txBody>
      </p:sp>
      <p:sp>
        <p:nvSpPr>
          <p:cNvPr id="83971"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83972"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pPr>
              <a:buFont typeface="Times New Roman" pitchFamily="18" charset="0"/>
              <a:buNone/>
            </a:pPr>
            <a:fld id="{F0FDAC6D-4EDA-4B6B-8E79-61FBDF299FCA}"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4</a:t>
            </a:fld>
            <a:endParaRPr lang="es-ES" dirty="0" smtClean="0">
              <a:latin typeface="Times New Roman" pitchFamily="18" charset="0"/>
              <a:ea typeface="Arial Unicode MS" pitchFamily="34" charset="-128"/>
              <a:cs typeface="Arial Unicode MS" pitchFamily="34" charset="-128"/>
            </a:endParaRPr>
          </a:p>
        </p:txBody>
      </p:sp>
      <p:sp>
        <p:nvSpPr>
          <p:cNvPr id="33795"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3796"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p>
            <a:pPr>
              <a:buFont typeface="Times New Roman" pitchFamily="18" charset="0"/>
              <a:buNone/>
            </a:pPr>
            <a:fld id="{CC9D9DAB-4020-48E0-B92B-B035ECA6217D}"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5</a:t>
            </a:fld>
            <a:endParaRPr lang="es-ES" dirty="0" smtClean="0">
              <a:latin typeface="Times New Roman" pitchFamily="18" charset="0"/>
              <a:ea typeface="Arial Unicode MS" pitchFamily="34" charset="-128"/>
              <a:cs typeface="Arial Unicode MS" pitchFamily="34" charset="-128"/>
            </a:endParaRPr>
          </a:p>
        </p:txBody>
      </p:sp>
      <p:sp>
        <p:nvSpPr>
          <p:cNvPr id="35843"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5844"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p:spPr>
        <p:txBody>
          <a:bodyPr/>
          <a:lstStyle/>
          <a:p>
            <a:pPr>
              <a:buFont typeface="Times New Roman" pitchFamily="18" charset="0"/>
              <a:buNone/>
            </a:pPr>
            <a:fld id="{C13921DE-4172-4146-80AD-0358AF327DEC}"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8</a:t>
            </a:fld>
            <a:endParaRPr lang="es-ES" dirty="0" smtClean="0">
              <a:latin typeface="Times New Roman" pitchFamily="18" charset="0"/>
              <a:ea typeface="Arial Unicode MS" pitchFamily="34" charset="-128"/>
              <a:cs typeface="Arial Unicode MS" pitchFamily="34" charset="-128"/>
            </a:endParaRPr>
          </a:p>
        </p:txBody>
      </p:sp>
      <p:sp>
        <p:nvSpPr>
          <p:cNvPr id="39939"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9940"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p:spPr>
        <p:txBody>
          <a:bodyPr/>
          <a:lstStyle/>
          <a:p>
            <a:pPr>
              <a:buFont typeface="Times New Roman" pitchFamily="18" charset="0"/>
              <a:buNone/>
            </a:pPr>
            <a:fld id="{83B2D8CA-8D85-43BD-A550-57AD55BE689C}"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12</a:t>
            </a:fld>
            <a:endParaRPr lang="es-ES" dirty="0" smtClean="0">
              <a:latin typeface="Times New Roman" pitchFamily="18" charset="0"/>
              <a:ea typeface="Arial Unicode MS" pitchFamily="34" charset="-128"/>
              <a:cs typeface="Arial Unicode MS" pitchFamily="34" charset="-128"/>
            </a:endParaRPr>
          </a:p>
        </p:txBody>
      </p:sp>
      <p:sp>
        <p:nvSpPr>
          <p:cNvPr id="45059"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5060"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p:spPr>
        <p:txBody>
          <a:bodyPr/>
          <a:lstStyle/>
          <a:p>
            <a:pPr>
              <a:buFont typeface="Times New Roman" pitchFamily="18" charset="0"/>
              <a:buNone/>
            </a:pPr>
            <a:fld id="{4F2A51F6-73E0-4ABD-9942-1EE86F45E08F}"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14</a:t>
            </a:fld>
            <a:endParaRPr lang="es-ES" dirty="0" smtClean="0">
              <a:latin typeface="Times New Roman" pitchFamily="18" charset="0"/>
              <a:ea typeface="Arial Unicode MS" pitchFamily="34" charset="-128"/>
              <a:cs typeface="Arial Unicode MS" pitchFamily="34" charset="-128"/>
            </a:endParaRPr>
          </a:p>
        </p:txBody>
      </p:sp>
      <p:sp>
        <p:nvSpPr>
          <p:cNvPr id="48131"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8132"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p:spPr>
        <p:txBody>
          <a:bodyPr/>
          <a:lstStyle/>
          <a:p>
            <a:pPr>
              <a:buFont typeface="Times New Roman" pitchFamily="18" charset="0"/>
              <a:buNone/>
            </a:pPr>
            <a:fld id="{67D524A4-91AA-4775-BB31-4EA8F105E7DE}"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15</a:t>
            </a:fld>
            <a:endParaRPr lang="es-ES" dirty="0" smtClean="0">
              <a:latin typeface="Times New Roman" pitchFamily="18" charset="0"/>
              <a:ea typeface="Arial Unicode MS" pitchFamily="34" charset="-128"/>
              <a:cs typeface="Arial Unicode MS" pitchFamily="34" charset="-128"/>
            </a:endParaRPr>
          </a:p>
        </p:txBody>
      </p:sp>
      <p:sp>
        <p:nvSpPr>
          <p:cNvPr id="52227"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2228"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p:spPr>
        <p:txBody>
          <a:bodyPr/>
          <a:lstStyle/>
          <a:p>
            <a:pPr>
              <a:buFont typeface="Times New Roman" pitchFamily="18" charset="0"/>
              <a:buNone/>
            </a:pPr>
            <a:fld id="{24F1BB9C-302A-4B4D-BDD7-510E95E6AB62}" type="slidenum">
              <a:rPr lang="es-ES" smtClean="0">
                <a:latin typeface="Times New Roman" pitchFamily="18" charset="0"/>
                <a:ea typeface="Arial Unicode MS" pitchFamily="34" charset="-128"/>
                <a:cs typeface="Arial Unicode MS" pitchFamily="34" charset="-128"/>
              </a:rPr>
              <a:pPr>
                <a:buFont typeface="Times New Roman" pitchFamily="18" charset="0"/>
                <a:buNone/>
              </a:pPr>
              <a:t>16</a:t>
            </a:fld>
            <a:endParaRPr lang="es-ES" dirty="0" smtClean="0">
              <a:latin typeface="Times New Roman" pitchFamily="18" charset="0"/>
              <a:ea typeface="Arial Unicode MS" pitchFamily="34" charset="-128"/>
              <a:cs typeface="Arial Unicode MS" pitchFamily="34" charset="-128"/>
            </a:endParaRPr>
          </a:p>
        </p:txBody>
      </p:sp>
      <p:sp>
        <p:nvSpPr>
          <p:cNvPr id="54275" name="Rectangle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4276" name="Rectangle 2"/>
          <p:cNvSpPr>
            <a:spLocks noGrp="1" noChangeArrowheads="1"/>
          </p:cNvSpPr>
          <p:nvPr>
            <p:ph type="body" idx="1"/>
          </p:nvPr>
        </p:nvSpPr>
        <p:spPr>
          <a:xfrm>
            <a:off x="755650" y="5078413"/>
            <a:ext cx="6048375" cy="4811712"/>
          </a:xfrm>
          <a:noFill/>
          <a:ln/>
        </p:spPr>
        <p:txBody>
          <a:bodyPr wrap="none" anchor="ctr"/>
          <a:lstStyle/>
          <a:p>
            <a:endParaRPr lang="es-E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5" name="Rectangle 5"/>
          <p:cNvSpPr>
            <a:spLocks noGrp="1" noChangeArrowheads="1"/>
          </p:cNvSpPr>
          <p:nvPr>
            <p:ph type="sldNum" idx="11"/>
          </p:nvPr>
        </p:nvSpPr>
        <p:spPr>
          <a:ln/>
        </p:spPr>
        <p:txBody>
          <a:bodyPr/>
          <a:lstStyle>
            <a:lvl1pPr>
              <a:defRPr/>
            </a:lvl1pPr>
          </a:lstStyle>
          <a:p>
            <a:pPr>
              <a:defRPr/>
            </a:pPr>
            <a:fld id="{5B375D90-26C2-423C-B846-B1CE870544A1}"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5" name="Rectangle 5"/>
          <p:cNvSpPr>
            <a:spLocks noGrp="1" noChangeArrowheads="1"/>
          </p:cNvSpPr>
          <p:nvPr>
            <p:ph type="sldNum" idx="11"/>
          </p:nvPr>
        </p:nvSpPr>
        <p:spPr>
          <a:ln/>
        </p:spPr>
        <p:txBody>
          <a:bodyPr/>
          <a:lstStyle>
            <a:lvl1pPr>
              <a:defRPr/>
            </a:lvl1pPr>
          </a:lstStyle>
          <a:p>
            <a:pPr>
              <a:defRPr/>
            </a:pPr>
            <a:fld id="{4B2335E1-5FFC-4FE6-B68A-D49333B333DC}"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604963"/>
            <a:ext cx="2055813" cy="45243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4963"/>
            <a:ext cx="6019800" cy="45243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5" name="Rectangle 5"/>
          <p:cNvSpPr>
            <a:spLocks noGrp="1" noChangeArrowheads="1"/>
          </p:cNvSpPr>
          <p:nvPr>
            <p:ph type="sldNum" idx="11"/>
          </p:nvPr>
        </p:nvSpPr>
        <p:spPr>
          <a:ln/>
        </p:spPr>
        <p:txBody>
          <a:bodyPr/>
          <a:lstStyle>
            <a:lvl1pPr>
              <a:defRPr/>
            </a:lvl1pPr>
          </a:lstStyle>
          <a:p>
            <a:pPr>
              <a:defRPr/>
            </a:pPr>
            <a:fld id="{ECDE2343-54A8-4221-9883-A85A9059D444}" type="slidenum">
              <a:rPr lang="es-ES"/>
              <a:pPr>
                <a:defRPr/>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130425"/>
            <a:ext cx="7770813" cy="1468438"/>
          </a:xfrm>
        </p:spPr>
        <p:txBody>
          <a:bodyPr/>
          <a:lstStyle/>
          <a:p>
            <a:r>
              <a:rPr lang="es-ES" smtClean="0"/>
              <a:t>Haga clic para modificar el estilo de título del patrón</a:t>
            </a:r>
            <a:endParaRPr lang="es-ES"/>
          </a:p>
        </p:txBody>
      </p:sp>
      <p:sp>
        <p:nvSpPr>
          <p:cNvPr id="3"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4" name="Rectangle 5"/>
          <p:cNvSpPr>
            <a:spLocks noGrp="1" noChangeArrowheads="1"/>
          </p:cNvSpPr>
          <p:nvPr>
            <p:ph type="sldNum" idx="11"/>
          </p:nvPr>
        </p:nvSpPr>
        <p:spPr>
          <a:ln/>
        </p:spPr>
        <p:txBody>
          <a:bodyPr/>
          <a:lstStyle>
            <a:lvl1pPr>
              <a:defRPr/>
            </a:lvl1pPr>
          </a:lstStyle>
          <a:p>
            <a:pPr>
              <a:defRPr/>
            </a:pPr>
            <a:fld id="{53C89507-BD6C-4F4B-96CE-97051F04E9C4}" type="slidenum">
              <a:rPr lang="es-ES"/>
              <a:pPr>
                <a:defRPr/>
              </a:pPr>
              <a:t>‹Nº›</a:t>
            </a:fld>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5" name="Rectangle 5"/>
          <p:cNvSpPr>
            <a:spLocks noGrp="1" noChangeArrowheads="1"/>
          </p:cNvSpPr>
          <p:nvPr>
            <p:ph type="sldNum" idx="11"/>
          </p:nvPr>
        </p:nvSpPr>
        <p:spPr>
          <a:ln/>
        </p:spPr>
        <p:txBody>
          <a:bodyPr/>
          <a:lstStyle>
            <a:lvl1pPr>
              <a:defRPr/>
            </a:lvl1pPr>
          </a:lstStyle>
          <a:p>
            <a:pPr>
              <a:defRPr/>
            </a:pPr>
            <a:fld id="{4C855DBD-27B4-4E68-BA30-80918BCAC300}" type="slidenum">
              <a:rPr lang="es-ES"/>
              <a:pPr>
                <a:defRPr/>
              </a:pPr>
              <a:t>‹Nº›</a:t>
            </a:fld>
            <a:endParaRPr lang="es-E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5" name="Rectangle 5"/>
          <p:cNvSpPr>
            <a:spLocks noGrp="1" noChangeArrowheads="1"/>
          </p:cNvSpPr>
          <p:nvPr>
            <p:ph type="sldNum" idx="11"/>
          </p:nvPr>
        </p:nvSpPr>
        <p:spPr>
          <a:ln/>
        </p:spPr>
        <p:txBody>
          <a:bodyPr/>
          <a:lstStyle>
            <a:lvl1pPr>
              <a:defRPr/>
            </a:lvl1pPr>
          </a:lstStyle>
          <a:p>
            <a:pPr>
              <a:defRPr/>
            </a:pPr>
            <a:fld id="{18449B4C-1177-4C6E-BDEA-BACDC13EBE35}" type="slidenum">
              <a:rPr lang="es-ES"/>
              <a:pPr>
                <a:defRPr/>
              </a:pPr>
              <a:t>‹Nº›</a:t>
            </a:fld>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5" name="Rectangle 5"/>
          <p:cNvSpPr>
            <a:spLocks noGrp="1" noChangeArrowheads="1"/>
          </p:cNvSpPr>
          <p:nvPr>
            <p:ph type="sldNum" idx="11"/>
          </p:nvPr>
        </p:nvSpPr>
        <p:spPr>
          <a:ln/>
        </p:spPr>
        <p:txBody>
          <a:bodyPr/>
          <a:lstStyle>
            <a:lvl1pPr>
              <a:defRPr/>
            </a:lvl1pPr>
          </a:lstStyle>
          <a:p>
            <a:pPr>
              <a:defRPr/>
            </a:pPr>
            <a:fld id="{26F3BA23-787B-4475-BABD-397B187C36EB}" type="slidenum">
              <a:rPr lang="es-ES"/>
              <a:pPr>
                <a:defRPr/>
              </a:pPr>
              <a:t>‹Nº›</a:t>
            </a:fld>
            <a:endParaRPr lang="es-E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6" name="Rectangle 5"/>
          <p:cNvSpPr>
            <a:spLocks noGrp="1" noChangeArrowheads="1"/>
          </p:cNvSpPr>
          <p:nvPr>
            <p:ph type="sldNum" idx="11"/>
          </p:nvPr>
        </p:nvSpPr>
        <p:spPr>
          <a:ln/>
        </p:spPr>
        <p:txBody>
          <a:bodyPr/>
          <a:lstStyle>
            <a:lvl1pPr>
              <a:defRPr/>
            </a:lvl1pPr>
          </a:lstStyle>
          <a:p>
            <a:pPr>
              <a:defRPr/>
            </a:pPr>
            <a:fld id="{63A84694-591C-4570-A3D9-2F794A61EA4C}" type="slidenum">
              <a:rPr lang="es-ES"/>
              <a:pPr>
                <a:defRPr/>
              </a:pPr>
              <a:t>‹Nº›</a:t>
            </a:fld>
            <a:endParaRPr lang="es-E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8" name="Rectangle 5"/>
          <p:cNvSpPr>
            <a:spLocks noGrp="1" noChangeArrowheads="1"/>
          </p:cNvSpPr>
          <p:nvPr>
            <p:ph type="sldNum" idx="11"/>
          </p:nvPr>
        </p:nvSpPr>
        <p:spPr>
          <a:ln/>
        </p:spPr>
        <p:txBody>
          <a:bodyPr/>
          <a:lstStyle>
            <a:lvl1pPr>
              <a:defRPr/>
            </a:lvl1pPr>
          </a:lstStyle>
          <a:p>
            <a:pPr>
              <a:defRPr/>
            </a:pPr>
            <a:fld id="{9ED3B3C7-A6BF-4C12-AB66-93467F2C5BCB}" type="slidenum">
              <a:rPr lang="es-ES"/>
              <a:pPr>
                <a:defRPr/>
              </a:pPr>
              <a:t>‹Nº›</a:t>
            </a:fld>
            <a:endParaRPr lang="es-E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4" name="Rectangle 5"/>
          <p:cNvSpPr>
            <a:spLocks noGrp="1" noChangeArrowheads="1"/>
          </p:cNvSpPr>
          <p:nvPr>
            <p:ph type="sldNum" idx="11"/>
          </p:nvPr>
        </p:nvSpPr>
        <p:spPr>
          <a:ln/>
        </p:spPr>
        <p:txBody>
          <a:bodyPr/>
          <a:lstStyle>
            <a:lvl1pPr>
              <a:defRPr/>
            </a:lvl1pPr>
          </a:lstStyle>
          <a:p>
            <a:pPr>
              <a:defRPr/>
            </a:pPr>
            <a:fld id="{84B7E515-130C-4E59-AFD4-6C9619E0A534}" type="slidenum">
              <a:rPr lang="es-ES"/>
              <a:pPr>
                <a:defRPr/>
              </a:pPr>
              <a:t>‹Nº›</a:t>
            </a:fld>
            <a:endParaRPr lang="es-E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3" name="Rectangle 5"/>
          <p:cNvSpPr>
            <a:spLocks noGrp="1" noChangeArrowheads="1"/>
          </p:cNvSpPr>
          <p:nvPr>
            <p:ph type="sldNum" idx="11"/>
          </p:nvPr>
        </p:nvSpPr>
        <p:spPr>
          <a:ln/>
        </p:spPr>
        <p:txBody>
          <a:bodyPr/>
          <a:lstStyle>
            <a:lvl1pPr>
              <a:defRPr/>
            </a:lvl1pPr>
          </a:lstStyle>
          <a:p>
            <a:pPr>
              <a:defRPr/>
            </a:pPr>
            <a:fld id="{28563E00-C627-4655-9A3D-EA83B042DDBE}"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5" name="Rectangle 5"/>
          <p:cNvSpPr>
            <a:spLocks noGrp="1" noChangeArrowheads="1"/>
          </p:cNvSpPr>
          <p:nvPr>
            <p:ph type="sldNum" idx="11"/>
          </p:nvPr>
        </p:nvSpPr>
        <p:spPr>
          <a:ln/>
        </p:spPr>
        <p:txBody>
          <a:bodyPr/>
          <a:lstStyle>
            <a:lvl1pPr>
              <a:defRPr/>
            </a:lvl1pPr>
          </a:lstStyle>
          <a:p>
            <a:pPr>
              <a:defRPr/>
            </a:pPr>
            <a:fld id="{233418C6-7D1F-43A5-9E4B-E756314727D9}" type="slidenum">
              <a:rPr lang="es-ES"/>
              <a:pPr>
                <a:defRPr/>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6" name="Rectangle 5"/>
          <p:cNvSpPr>
            <a:spLocks noGrp="1" noChangeArrowheads="1"/>
          </p:cNvSpPr>
          <p:nvPr>
            <p:ph type="sldNum" idx="11"/>
          </p:nvPr>
        </p:nvSpPr>
        <p:spPr>
          <a:ln/>
        </p:spPr>
        <p:txBody>
          <a:bodyPr/>
          <a:lstStyle>
            <a:lvl1pPr>
              <a:defRPr/>
            </a:lvl1pPr>
          </a:lstStyle>
          <a:p>
            <a:pPr>
              <a:defRPr/>
            </a:pPr>
            <a:fld id="{670CD5D8-76AE-463F-A3FD-78B242F5BD70}" type="slidenum">
              <a:rPr lang="es-ES"/>
              <a:pPr>
                <a:defRPr/>
              </a:pPr>
              <a:t>‹Nº›</a:t>
            </a:fld>
            <a:endParaRPr lang="es-E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6" name="Rectangle 5"/>
          <p:cNvSpPr>
            <a:spLocks noGrp="1" noChangeArrowheads="1"/>
          </p:cNvSpPr>
          <p:nvPr>
            <p:ph type="sldNum" idx="11"/>
          </p:nvPr>
        </p:nvSpPr>
        <p:spPr>
          <a:ln/>
        </p:spPr>
        <p:txBody>
          <a:bodyPr/>
          <a:lstStyle>
            <a:lvl1pPr>
              <a:defRPr/>
            </a:lvl1pPr>
          </a:lstStyle>
          <a:p>
            <a:pPr>
              <a:defRPr/>
            </a:pPr>
            <a:fld id="{BF8A7B0F-404E-4C44-827A-700423CC2C1E}" type="slidenum">
              <a:rPr lang="es-ES"/>
              <a:pPr>
                <a:defRPr/>
              </a:pPr>
              <a:t>‹Nº›</a:t>
            </a:fld>
            <a:endParaRPr lang="es-E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5" name="Rectangle 5"/>
          <p:cNvSpPr>
            <a:spLocks noGrp="1" noChangeArrowheads="1"/>
          </p:cNvSpPr>
          <p:nvPr>
            <p:ph type="sldNum" idx="11"/>
          </p:nvPr>
        </p:nvSpPr>
        <p:spPr>
          <a:ln/>
        </p:spPr>
        <p:txBody>
          <a:bodyPr/>
          <a:lstStyle>
            <a:lvl1pPr>
              <a:defRPr/>
            </a:lvl1pPr>
          </a:lstStyle>
          <a:p>
            <a:pPr>
              <a:defRPr/>
            </a:pPr>
            <a:fld id="{8E8D0B37-6735-47D2-AA88-34C51E5915AB}" type="slidenum">
              <a:rPr lang="es-ES"/>
              <a:pPr>
                <a:defRPr/>
              </a:pPr>
              <a:t>‹Nº›</a:t>
            </a:fld>
            <a:endParaRPr lang="es-E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5813" cy="584993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499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5" name="Rectangle 5"/>
          <p:cNvSpPr>
            <a:spLocks noGrp="1" noChangeArrowheads="1"/>
          </p:cNvSpPr>
          <p:nvPr>
            <p:ph type="sldNum" idx="11"/>
          </p:nvPr>
        </p:nvSpPr>
        <p:spPr>
          <a:ln/>
        </p:spPr>
        <p:txBody>
          <a:bodyPr/>
          <a:lstStyle>
            <a:lvl1pPr>
              <a:defRPr/>
            </a:lvl1pPr>
          </a:lstStyle>
          <a:p>
            <a:pPr>
              <a:defRPr/>
            </a:pPr>
            <a:fld id="{B7CB4C35-831C-43B7-B839-E79E827E5AD0}"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5" name="Rectangle 5"/>
          <p:cNvSpPr>
            <a:spLocks noGrp="1" noChangeArrowheads="1"/>
          </p:cNvSpPr>
          <p:nvPr>
            <p:ph type="sldNum" idx="11"/>
          </p:nvPr>
        </p:nvSpPr>
        <p:spPr>
          <a:ln/>
        </p:spPr>
        <p:txBody>
          <a:bodyPr/>
          <a:lstStyle>
            <a:lvl1pPr>
              <a:defRPr/>
            </a:lvl1pPr>
          </a:lstStyle>
          <a:p>
            <a:pPr>
              <a:defRPr/>
            </a:pPr>
            <a:fld id="{C04743B0-7F7F-4796-BF89-67961CF9E8C5}"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6" name="Rectangle 5"/>
          <p:cNvSpPr>
            <a:spLocks noGrp="1" noChangeArrowheads="1"/>
          </p:cNvSpPr>
          <p:nvPr>
            <p:ph type="sldNum" idx="11"/>
          </p:nvPr>
        </p:nvSpPr>
        <p:spPr>
          <a:ln/>
        </p:spPr>
        <p:txBody>
          <a:bodyPr/>
          <a:lstStyle>
            <a:lvl1pPr>
              <a:defRPr/>
            </a:lvl1pPr>
          </a:lstStyle>
          <a:p>
            <a:pPr>
              <a:defRPr/>
            </a:pPr>
            <a:fld id="{B3576C6C-8D18-4DE8-AC3F-9B8DD65E1051}"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8" name="Rectangle 5"/>
          <p:cNvSpPr>
            <a:spLocks noGrp="1" noChangeArrowheads="1"/>
          </p:cNvSpPr>
          <p:nvPr>
            <p:ph type="sldNum" idx="11"/>
          </p:nvPr>
        </p:nvSpPr>
        <p:spPr>
          <a:ln/>
        </p:spPr>
        <p:txBody>
          <a:bodyPr/>
          <a:lstStyle>
            <a:lvl1pPr>
              <a:defRPr/>
            </a:lvl1pPr>
          </a:lstStyle>
          <a:p>
            <a:pPr>
              <a:defRPr/>
            </a:pPr>
            <a:fld id="{05A39092-ED85-43EE-A3E9-E8F33DEF1C6E}"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4" name="Rectangle 5"/>
          <p:cNvSpPr>
            <a:spLocks noGrp="1" noChangeArrowheads="1"/>
          </p:cNvSpPr>
          <p:nvPr>
            <p:ph type="sldNum" idx="11"/>
          </p:nvPr>
        </p:nvSpPr>
        <p:spPr>
          <a:ln/>
        </p:spPr>
        <p:txBody>
          <a:bodyPr/>
          <a:lstStyle>
            <a:lvl1pPr>
              <a:defRPr/>
            </a:lvl1pPr>
          </a:lstStyle>
          <a:p>
            <a:pPr>
              <a:defRPr/>
            </a:pPr>
            <a:fld id="{86026C1A-C3DA-4B50-A089-ED5F1E18F846}"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3" name="Rectangle 5"/>
          <p:cNvSpPr>
            <a:spLocks noGrp="1" noChangeArrowheads="1"/>
          </p:cNvSpPr>
          <p:nvPr>
            <p:ph type="sldNum" idx="11"/>
          </p:nvPr>
        </p:nvSpPr>
        <p:spPr>
          <a:ln/>
        </p:spPr>
        <p:txBody>
          <a:bodyPr/>
          <a:lstStyle>
            <a:lvl1pPr>
              <a:defRPr/>
            </a:lvl1pPr>
          </a:lstStyle>
          <a:p>
            <a:pPr>
              <a:defRPr/>
            </a:pPr>
            <a:fld id="{D19A3E3C-006D-4E92-944A-B12C76F32E81}"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6" name="Rectangle 5"/>
          <p:cNvSpPr>
            <a:spLocks noGrp="1" noChangeArrowheads="1"/>
          </p:cNvSpPr>
          <p:nvPr>
            <p:ph type="sldNum" idx="11"/>
          </p:nvPr>
        </p:nvSpPr>
        <p:spPr>
          <a:ln/>
        </p:spPr>
        <p:txBody>
          <a:bodyPr/>
          <a:lstStyle>
            <a:lvl1pPr>
              <a:defRPr/>
            </a:lvl1pPr>
          </a:lstStyle>
          <a:p>
            <a:pPr>
              <a:defRPr/>
            </a:pPr>
            <a:fld id="{C51A6E50-B89F-46F0-8C67-C372AD89F843}"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r>
              <a:rPr lang="es-ES" dirty="0"/>
              <a:t>13/03/15</a:t>
            </a:r>
          </a:p>
        </p:txBody>
      </p:sp>
      <p:sp>
        <p:nvSpPr>
          <p:cNvPr id="6" name="Rectangle 5"/>
          <p:cNvSpPr>
            <a:spLocks noGrp="1" noChangeArrowheads="1"/>
          </p:cNvSpPr>
          <p:nvPr>
            <p:ph type="sldNum" idx="11"/>
          </p:nvPr>
        </p:nvSpPr>
        <p:spPr>
          <a:ln/>
        </p:spPr>
        <p:txBody>
          <a:bodyPr/>
          <a:lstStyle>
            <a:lvl1pPr>
              <a:defRPr/>
            </a:lvl1pPr>
          </a:lstStyle>
          <a:p>
            <a:pPr>
              <a:defRPr/>
            </a:pPr>
            <a:fld id="{E413B5B5-0470-497A-B129-4E3DACB69ADE}"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130425"/>
            <a:ext cx="7770813" cy="1468438"/>
          </a:xfrm>
          <a:prstGeom prst="rect">
            <a:avLst/>
          </a:prstGeom>
          <a:noFill/>
          <a:ln w="9525">
            <a:noFill/>
            <a:round/>
            <a:headEnd/>
            <a:tailEnd/>
          </a:ln>
        </p:spPr>
        <p:txBody>
          <a:bodyPr vert="horz" wrap="square" lIns="90000" tIns="45000" rIns="90000" bIns="45000" numCol="1" anchor="ctr" anchorCtr="0" compatLnSpc="1">
            <a:prstTxWarp prst="textNoShape">
              <a:avLst/>
            </a:prstTxWarp>
          </a:bodyPr>
          <a:lstStyle/>
          <a:p>
            <a:pPr lvl="0"/>
            <a:r>
              <a:rPr lang="en-GB" smtClean="0"/>
              <a:t>Pulse para editar el formato del texto de títuloHaga clic para modificar el estilo de título del patrón</a:t>
            </a:r>
          </a:p>
        </p:txBody>
      </p:sp>
      <p:sp>
        <p:nvSpPr>
          <p:cNvPr id="2" name="Rectangle 2"/>
          <p:cNvSpPr>
            <a:spLocks noChangeArrowheads="1"/>
          </p:cNvSpPr>
          <p:nvPr/>
        </p:nvSpPr>
        <p:spPr bwMode="auto">
          <a:xfrm>
            <a:off x="1371600" y="3886200"/>
            <a:ext cx="6400800" cy="1752600"/>
          </a:xfrm>
          <a:prstGeom prst="rect">
            <a:avLst/>
          </a:prstGeom>
          <a:noFill/>
          <a:ln w="9525">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defRPr/>
            </a:pPr>
            <a:r>
              <a:rPr lang="es-ES" dirty="0">
                <a:solidFill>
                  <a:srgbClr val="8B8B8B"/>
                </a:solidFill>
                <a:latin typeface="Calibri" charset="0"/>
                <a:ea typeface="+mn-ea"/>
                <a:cs typeface="Arial Unicode MS" charset="0"/>
              </a:rPr>
              <a:t>Haga clic para modificar el estilo de subtítulo del patrón</a:t>
            </a:r>
          </a:p>
        </p:txBody>
      </p:sp>
      <p:sp>
        <p:nvSpPr>
          <p:cNvPr id="1027" name="Rectangle 3"/>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Clr>
                <a:srgbClr val="000000"/>
              </a:buClr>
              <a:buSzPct val="100000"/>
              <a:buFont typeface="Times New Roman" pitchFamily="16" charset="0"/>
              <a:buNone/>
              <a:tabLst>
                <a:tab pos="723900" algn="l"/>
                <a:tab pos="1447800" algn="l"/>
              </a:tabLst>
              <a:defRPr>
                <a:solidFill>
                  <a:srgbClr val="000000"/>
                </a:solidFill>
                <a:latin typeface="+mn-lt"/>
                <a:ea typeface="+mn-ea"/>
                <a:cs typeface="Arial Unicode MS" charset="0"/>
              </a:defRPr>
            </a:lvl1pPr>
          </a:lstStyle>
          <a:p>
            <a:pPr>
              <a:defRPr/>
            </a:pPr>
            <a:r>
              <a:rPr lang="es-ES" dirty="0"/>
              <a:t>13/03/15</a:t>
            </a:r>
          </a:p>
        </p:txBody>
      </p:sp>
      <p:sp>
        <p:nvSpPr>
          <p:cNvPr id="1028"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hangingPunct="0">
              <a:lnSpc>
                <a:spcPct val="93000"/>
              </a:lnSpc>
              <a:buClr>
                <a:srgbClr val="000000"/>
              </a:buClr>
              <a:buSzPct val="100000"/>
              <a:buFont typeface="Times New Roman" pitchFamily="16" charset="0"/>
              <a:buNone/>
              <a:defRPr/>
            </a:pPr>
            <a:endParaRPr lang="es-ES" dirty="0">
              <a:ea typeface="+mn-ea"/>
              <a:cs typeface="Arial Unicode MS" charset="0"/>
            </a:endParaRPr>
          </a:p>
        </p:txBody>
      </p:sp>
      <p:sp>
        <p:nvSpPr>
          <p:cNvPr id="1029" name="Rectangle 5"/>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Clr>
                <a:srgbClr val="000000"/>
              </a:buClr>
              <a:buSzPct val="100000"/>
              <a:buFont typeface="Times New Roman" pitchFamily="16" charset="0"/>
              <a:buNone/>
              <a:tabLst>
                <a:tab pos="723900" algn="l"/>
                <a:tab pos="1447800" algn="l"/>
              </a:tabLst>
              <a:defRPr>
                <a:solidFill>
                  <a:srgbClr val="000000"/>
                </a:solidFill>
                <a:latin typeface="+mn-lt"/>
                <a:ea typeface="+mn-ea"/>
                <a:cs typeface="Arial Unicode MS" charset="0"/>
              </a:defRPr>
            </a:lvl1pPr>
          </a:lstStyle>
          <a:p>
            <a:pPr>
              <a:defRPr/>
            </a:pPr>
            <a:fld id="{7269C52B-7785-4031-8A38-657839FDD35E}" type="slidenum">
              <a:rPr lang="es-ES"/>
              <a:pPr>
                <a:defRPr/>
              </a:pPr>
              <a:t>‹Nº›</a:t>
            </a:fld>
            <a:endParaRPr lang="es-ES" dirty="0"/>
          </a:p>
        </p:txBody>
      </p:sp>
      <p:sp>
        <p:nvSpPr>
          <p:cNvPr id="1031" name="Rectangle 6"/>
          <p:cNvSpPr>
            <a:spLocks noGrp="1" noChangeArrowheads="1"/>
          </p:cNvSpPr>
          <p:nvPr>
            <p:ph type="body" idx="1"/>
          </p:nvPr>
        </p:nvSpPr>
        <p:spPr bwMode="auto">
          <a:xfrm>
            <a:off x="457200" y="1604963"/>
            <a:ext cx="8228013" cy="452437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mj-lt"/>
          <a:ea typeface="Arial Unicode MS" pitchFamily="34" charset="-128"/>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Calibri" charset="0"/>
          <a:ea typeface="Arial Unicode MS" pitchFamily="34" charset="-128"/>
          <a:cs typeface="Arial Unicode MS" charset="0"/>
        </a:defRPr>
      </a:lvl2pPr>
      <a:lvl3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Calibri" charset="0"/>
          <a:ea typeface="Arial Unicode MS" pitchFamily="34" charset="-128"/>
          <a:cs typeface="Arial Unicode MS" charset="0"/>
        </a:defRPr>
      </a:lvl3pPr>
      <a:lvl4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Calibri" charset="0"/>
          <a:ea typeface="Arial Unicode MS" pitchFamily="34" charset="-128"/>
          <a:cs typeface="Arial Unicode MS" charset="0"/>
        </a:defRPr>
      </a:lvl4pPr>
      <a:lvl5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Calibri" charset="0"/>
          <a:ea typeface="Arial Unicode MS" pitchFamily="34" charset="-128"/>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Arial Unicode MS" pitchFamily="34" charset="-128"/>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Arial Unicode MS" pitchFamily="34" charset="-128"/>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Arial Unicode MS" pitchFamily="34" charset="-128"/>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Arial Unicode MS" pitchFamily="34" charset="-128"/>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Arial Unicode MS" pitchFamily="34" charset="-128"/>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457200" y="274638"/>
            <a:ext cx="8228013" cy="1141412"/>
          </a:xfrm>
          <a:prstGeom prst="rect">
            <a:avLst/>
          </a:prstGeom>
          <a:noFill/>
          <a:ln w="9525">
            <a:noFill/>
            <a:round/>
            <a:headEnd/>
            <a:tailEnd/>
          </a:ln>
        </p:spPr>
        <p:txBody>
          <a:bodyPr vert="horz" wrap="square" lIns="90000" tIns="45000" rIns="90000" bIns="45000" numCol="1" anchor="ctr" anchorCtr="0" compatLnSpc="1">
            <a:prstTxWarp prst="textNoShape">
              <a:avLst/>
            </a:prstTxWarp>
          </a:bodyPr>
          <a:lstStyle/>
          <a:p>
            <a:pPr lvl="0"/>
            <a:r>
              <a:rPr lang="en-GB" smtClean="0"/>
              <a:t>Pulse para editar el formato del texto de títuloHaga clic para modificar el estilo de título del patrón</a:t>
            </a:r>
          </a:p>
        </p:txBody>
      </p:sp>
      <p:sp>
        <p:nvSpPr>
          <p:cNvPr id="14339"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5000" rIns="90000" bIns="4500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0"/>
            <a:r>
              <a:rPr lang="en-GB" smtClean="0"/>
              <a:t>Noveno nivel del esquemaHaga clic para modificar el estilo de texto del patrón</a:t>
            </a:r>
          </a:p>
          <a:p>
            <a:pPr lvl="1"/>
            <a:r>
              <a:rPr lang="en-GB" smtClean="0"/>
              <a:t>Segundo nivel</a:t>
            </a:r>
          </a:p>
          <a:p>
            <a:pPr lvl="2"/>
            <a:r>
              <a:rPr lang="en-GB" smtClean="0"/>
              <a:t>Tercer nivel</a:t>
            </a:r>
          </a:p>
          <a:p>
            <a:pPr lvl="3"/>
            <a:r>
              <a:rPr lang="en-GB" smtClean="0"/>
              <a:t>Cuarto nivel</a:t>
            </a:r>
          </a:p>
          <a:p>
            <a:pPr lvl="4"/>
            <a:r>
              <a:rPr lang="en-GB" smtClean="0"/>
              <a:t>Quinto nivel</a:t>
            </a:r>
          </a:p>
        </p:txBody>
      </p:sp>
      <p:sp>
        <p:nvSpPr>
          <p:cNvPr id="2051" name="Rectangle 3"/>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Clr>
                <a:srgbClr val="000000"/>
              </a:buClr>
              <a:buSzPct val="100000"/>
              <a:buFont typeface="Times New Roman" pitchFamily="16" charset="0"/>
              <a:buNone/>
              <a:tabLst>
                <a:tab pos="723900" algn="l"/>
                <a:tab pos="1447800" algn="l"/>
              </a:tabLst>
              <a:defRPr>
                <a:solidFill>
                  <a:srgbClr val="000000"/>
                </a:solidFill>
                <a:latin typeface="+mn-lt"/>
                <a:ea typeface="+mn-ea"/>
                <a:cs typeface="Arial Unicode MS" charset="0"/>
              </a:defRPr>
            </a:lvl1pPr>
          </a:lstStyle>
          <a:p>
            <a:pPr>
              <a:defRPr/>
            </a:pPr>
            <a:r>
              <a:rPr lang="es-ES" dirty="0"/>
              <a:t>13/03/15</a:t>
            </a:r>
          </a:p>
        </p:txBody>
      </p:sp>
      <p:sp>
        <p:nvSpPr>
          <p:cNvPr id="2052"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hangingPunct="0">
              <a:lnSpc>
                <a:spcPct val="93000"/>
              </a:lnSpc>
              <a:buClr>
                <a:srgbClr val="000000"/>
              </a:buClr>
              <a:buSzPct val="100000"/>
              <a:buFont typeface="Times New Roman" pitchFamily="16" charset="0"/>
              <a:buNone/>
              <a:defRPr/>
            </a:pPr>
            <a:endParaRPr lang="es-ES" dirty="0">
              <a:ea typeface="+mn-ea"/>
              <a:cs typeface="Arial Unicode MS" charset="0"/>
            </a:endParaRPr>
          </a:p>
        </p:txBody>
      </p:sp>
      <p:sp>
        <p:nvSpPr>
          <p:cNvPr id="2053" name="Rectangle 5"/>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buClr>
                <a:srgbClr val="000000"/>
              </a:buClr>
              <a:buSzPct val="100000"/>
              <a:buFont typeface="Times New Roman" pitchFamily="16" charset="0"/>
              <a:buNone/>
              <a:tabLst>
                <a:tab pos="723900" algn="l"/>
                <a:tab pos="1447800" algn="l"/>
              </a:tabLst>
              <a:defRPr>
                <a:solidFill>
                  <a:srgbClr val="000000"/>
                </a:solidFill>
                <a:latin typeface="+mn-lt"/>
                <a:ea typeface="+mn-ea"/>
                <a:cs typeface="Arial Unicode MS" charset="0"/>
              </a:defRPr>
            </a:lvl1pPr>
          </a:lstStyle>
          <a:p>
            <a:pPr>
              <a:defRPr/>
            </a:pPr>
            <a:fld id="{E87409E4-E827-45A5-AA9D-E8F9DD479C42}"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mj-lt"/>
          <a:ea typeface="Arial Unicode MS" pitchFamily="34" charset="-128"/>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Calibri" charset="0"/>
          <a:ea typeface="Arial Unicode MS" pitchFamily="34" charset="-128"/>
          <a:cs typeface="Arial Unicode MS" charset="0"/>
        </a:defRPr>
      </a:lvl2pPr>
      <a:lvl3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Calibri" charset="0"/>
          <a:ea typeface="Arial Unicode MS" pitchFamily="34" charset="-128"/>
          <a:cs typeface="Arial Unicode MS" charset="0"/>
        </a:defRPr>
      </a:lvl3pPr>
      <a:lvl4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Calibri" charset="0"/>
          <a:ea typeface="Arial Unicode MS" pitchFamily="34" charset="-128"/>
          <a:cs typeface="Arial Unicode MS" charset="0"/>
        </a:defRPr>
      </a:lvl4pPr>
      <a:lvl5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Calibri" charset="0"/>
          <a:ea typeface="Arial Unicode MS" pitchFamily="34" charset="-128"/>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Arial Unicode MS" pitchFamily="34" charset="-128"/>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Arial Unicode MS" pitchFamily="34" charset="-128"/>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Arial Unicode MS" pitchFamily="34" charset="-128"/>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Arial Unicode MS" pitchFamily="34" charset="-128"/>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Arial Unicode MS" pitchFamily="34" charset="-128"/>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8 Cinta curvada hacia arriba"/>
          <p:cNvSpPr>
            <a:spLocks/>
          </p:cNvSpPr>
          <p:nvPr/>
        </p:nvSpPr>
        <p:spPr bwMode="auto">
          <a:xfrm>
            <a:off x="899592" y="908720"/>
            <a:ext cx="7272808" cy="4149080"/>
          </a:xfrm>
          <a:prstGeom prst="ellipseRibbon2">
            <a:avLst/>
          </a:prstGeom>
          <a:solidFill>
            <a:srgbClr val="66FF66">
              <a:alpha val="3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s-ES" sz="6000" b="1" u="none" strike="noStrike" cap="none" normalizeH="0" baseline="0" dirty="0" smtClean="0">
              <a:ln>
                <a:noFill/>
              </a:ln>
              <a:solidFill>
                <a:schemeClr val="bg1"/>
              </a:solidFill>
              <a:effectLst/>
              <a:latin typeface="Arial" charset="0"/>
              <a:cs typeface="Arial Unicode MS" charset="0"/>
            </a:endParaRPr>
          </a:p>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s-ES" sz="6000" b="1" u="none" strike="noStrike" cap="none" normalizeH="0" baseline="0" dirty="0" smtClean="0">
                <a:ln>
                  <a:noFill/>
                </a:ln>
                <a:solidFill>
                  <a:srgbClr val="FFFF00"/>
                </a:solidFill>
                <a:effectLst/>
                <a:latin typeface="Arial" charset="0"/>
                <a:cs typeface="Arial Unicode MS" charset="0"/>
              </a:rPr>
              <a:t>Catálogo</a:t>
            </a:r>
          </a:p>
        </p:txBody>
      </p:sp>
      <p:sp>
        <p:nvSpPr>
          <p:cNvPr id="27651" name="Rectangle 2"/>
          <p:cNvSpPr>
            <a:spLocks noChangeArrowheads="1"/>
          </p:cNvSpPr>
          <p:nvPr/>
        </p:nvSpPr>
        <p:spPr bwMode="auto">
          <a:xfrm>
            <a:off x="1371600" y="3886200"/>
            <a:ext cx="6400800" cy="1752600"/>
          </a:xfrm>
          <a:prstGeom prst="rect">
            <a:avLst/>
          </a:prstGeom>
          <a:noFill/>
          <a:ln w="9525">
            <a:noFill/>
            <a:round/>
            <a:headEnd/>
            <a:tailEnd/>
          </a:ln>
        </p:spPr>
        <p:txBody>
          <a:bodyPr wrap="none" anchor="ctr"/>
          <a:lstStyle/>
          <a:p>
            <a:pPr hangingPunct="0">
              <a:lnSpc>
                <a:spcPct val="93000"/>
              </a:lnSpc>
              <a:buClr>
                <a:srgbClr val="000000"/>
              </a:buClr>
              <a:buSzPct val="100000"/>
              <a:buFont typeface="Times New Roman" pitchFamily="18" charset="0"/>
              <a:buNone/>
            </a:pPr>
            <a:endParaRPr lang="es-ES" dirty="0"/>
          </a:p>
        </p:txBody>
      </p:sp>
      <p:sp>
        <p:nvSpPr>
          <p:cNvPr id="11" name="10 Menos"/>
          <p:cNvSpPr/>
          <p:nvPr/>
        </p:nvSpPr>
        <p:spPr bwMode="auto">
          <a:xfrm>
            <a:off x="3635896" y="4697760"/>
            <a:ext cx="5508104" cy="2475656"/>
          </a:xfrm>
          <a:prstGeom prst="mathMinus">
            <a:avLst/>
          </a:prstGeom>
          <a:solidFill>
            <a:srgbClr val="00CC00">
              <a:alpha val="36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s-ES" b="1" dirty="0" smtClean="0">
                <a:solidFill>
                  <a:srgbClr val="FFFF00"/>
                </a:solidFill>
                <a:cs typeface="Arial Unicode MS" charset="0"/>
              </a:rPr>
              <a:t>Oviquea </a:t>
            </a:r>
          </a:p>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s-ES" b="1" i="0" u="none" strike="noStrike" cap="none" normalizeH="0" baseline="0" dirty="0" smtClean="0">
                <a:ln>
                  <a:noFill/>
                </a:ln>
                <a:solidFill>
                  <a:srgbClr val="FFFF00"/>
                </a:solidFill>
                <a:effectLst/>
                <a:latin typeface="Arial" charset="0"/>
                <a:cs typeface="Arial Unicode MS" charset="0"/>
              </a:rPr>
              <a:t>“I.E.S</a:t>
            </a:r>
            <a:r>
              <a:rPr kumimoji="0" lang="es-ES" b="1" i="0" u="none" strike="noStrike" cap="none" normalizeH="0" dirty="0" smtClean="0">
                <a:ln>
                  <a:noFill/>
                </a:ln>
                <a:solidFill>
                  <a:srgbClr val="FFFF00"/>
                </a:solidFill>
                <a:effectLst/>
                <a:latin typeface="Arial" charset="0"/>
                <a:cs typeface="Arial Unicode MS" charset="0"/>
              </a:rPr>
              <a:t> La Eria”</a:t>
            </a:r>
            <a:endParaRPr kumimoji="0" lang="es-ES" b="1" i="0" u="none" strike="noStrike" cap="none" normalizeH="0" baseline="0" dirty="0" smtClean="0">
              <a:ln>
                <a:noFill/>
              </a:ln>
              <a:solidFill>
                <a:srgbClr val="FFFF00"/>
              </a:solidFill>
              <a:effectLst/>
              <a:latin typeface="Arial" charset="0"/>
              <a:cs typeface="Arial Unicode MS"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p:txBody>
          <a:bodyPr/>
          <a:lstStyle/>
          <a:p>
            <a:pPr algn="ctr" eaLnBrk="1" hangingPunct="1"/>
            <a:r>
              <a:rPr lang="es-ES" sz="5400" b="1" dirty="0" smtClean="0">
                <a:latin typeface="Arial" charset="0"/>
              </a:rPr>
              <a:t>Paté de Centollo</a:t>
            </a:r>
            <a:endParaRPr lang="es-ES" sz="5400" dirty="0" smtClean="0"/>
          </a:p>
        </p:txBody>
      </p:sp>
      <p:sp>
        <p:nvSpPr>
          <p:cNvPr id="41986" name="2 Marcador de contenido"/>
          <p:cNvSpPr>
            <a:spLocks noGrp="1"/>
          </p:cNvSpPr>
          <p:nvPr>
            <p:ph idx="1"/>
          </p:nvPr>
        </p:nvSpPr>
        <p:spPr/>
        <p:txBody>
          <a:bodyPr/>
          <a:lstStyle/>
          <a:p>
            <a:pPr indent="0" eaLnBrk="1" hangingPunct="1">
              <a:defRPr/>
            </a:pPr>
            <a:r>
              <a:rPr lang="es-ES" sz="2000" b="1" dirty="0" smtClean="0">
                <a:solidFill>
                  <a:schemeClr val="bg1"/>
                </a:solidFill>
                <a:latin typeface="Arial" pitchFamily="34" charset="0"/>
                <a:cs typeface="Arial" pitchFamily="34" charset="0"/>
              </a:rPr>
              <a:t> El paté de centollo Agromar está elaborado artesanalmente y sin aditivos. Con un sabor exquisito a centollo del Mar Cantábrico. Ingredientes: Centollo (50%), merluza, mantequilla, leche, huevos, tomate, jerez, especias naturales y sal.      </a:t>
            </a:r>
          </a:p>
          <a:p>
            <a:pPr eaLnBrk="1" hangingPunct="1">
              <a:defRPr/>
            </a:pPr>
            <a:endParaRPr lang="es-ES" dirty="0" smtClean="0"/>
          </a:p>
        </p:txBody>
      </p:sp>
      <p:sp>
        <p:nvSpPr>
          <p:cNvPr id="6" name="5 Onda"/>
          <p:cNvSpPr/>
          <p:nvPr/>
        </p:nvSpPr>
        <p:spPr bwMode="auto">
          <a:xfrm>
            <a:off x="539750" y="4868863"/>
            <a:ext cx="2087563" cy="1079500"/>
          </a:xfrm>
          <a:prstGeom prst="wave">
            <a:avLst/>
          </a:prstGeom>
          <a:solidFill>
            <a:srgbClr val="00CC00"/>
          </a:solidFill>
          <a:ln w="9525" cap="flat" cmpd="sng" algn="ctr">
            <a:solidFill>
              <a:schemeClr val="tx1"/>
            </a:solidFill>
            <a:prstDash val="solid"/>
            <a:round/>
            <a:headEnd type="none" w="med" len="med"/>
            <a:tailEnd type="none" w="med" len="med"/>
          </a:ln>
          <a:effectLst/>
        </p:spPr>
        <p:txBody>
          <a:bodyPr/>
          <a:lstStyle/>
          <a:p>
            <a:pPr algn="ctr" hangingPunct="0">
              <a:lnSpc>
                <a:spcPct val="93000"/>
              </a:lnSpc>
              <a:buClr>
                <a:srgbClr val="000000"/>
              </a:buClr>
              <a:buSzPct val="100000"/>
              <a:buFont typeface="Times New Roman" pitchFamily="16" charset="0"/>
              <a:buNone/>
              <a:defRPr/>
            </a:pPr>
            <a:r>
              <a:rPr lang="es-ES" sz="4000" b="1" dirty="0" smtClean="0">
                <a:solidFill>
                  <a:schemeClr val="accent3"/>
                </a:solidFill>
                <a:ea typeface="+mn-ea"/>
                <a:cs typeface="Arial Unicode MS" charset="0"/>
              </a:rPr>
              <a:t>3,10€</a:t>
            </a:r>
            <a:endParaRPr lang="es-ES" sz="4000" b="1" dirty="0">
              <a:solidFill>
                <a:schemeClr val="accent3"/>
              </a:solidFill>
              <a:ea typeface="+mn-ea"/>
              <a:cs typeface="Arial Unicode MS" charset="0"/>
            </a:endParaRPr>
          </a:p>
        </p:txBody>
      </p:sp>
      <p:sp>
        <p:nvSpPr>
          <p:cNvPr id="41989" name="6 Marcador de número de diapositiva"/>
          <p:cNvSpPr>
            <a:spLocks noGrp="1"/>
          </p:cNvSpPr>
          <p:nvPr>
            <p:ph type="sldNum" sz="quarter" idx="11"/>
          </p:nvPr>
        </p:nvSpPr>
        <p:spPr>
          <a:xfrm>
            <a:off x="3419475" y="6237288"/>
            <a:ext cx="2132013" cy="363537"/>
          </a:xfrm>
          <a:noFill/>
        </p:spPr>
        <p:txBody>
          <a:bodyPr/>
          <a:lstStyle/>
          <a:p>
            <a:pPr algn="ctr">
              <a:buFont typeface="Times New Roman" pitchFamily="18" charset="0"/>
              <a:buNone/>
            </a:pPr>
            <a:r>
              <a:rPr lang="es-ES" b="1" dirty="0" smtClean="0">
                <a:latin typeface="Arial" charset="0"/>
                <a:ea typeface="Arial Unicode MS" pitchFamily="34" charset="-128"/>
                <a:cs typeface="Arial" charset="0"/>
              </a:rPr>
              <a:t>8</a:t>
            </a:r>
          </a:p>
        </p:txBody>
      </p:sp>
      <p:pic>
        <p:nvPicPr>
          <p:cNvPr id="7" name="4 Imagen" descr="oferta_agromar_03-619x391.JPG"/>
          <p:cNvPicPr>
            <a:picLocks noChangeAspect="1"/>
          </p:cNvPicPr>
          <p:nvPr/>
        </p:nvPicPr>
        <p:blipFill>
          <a:blip r:embed="rId2" cstate="print"/>
          <a:srcRect l="67356" t="24411" b="26263"/>
          <a:stretch>
            <a:fillRect/>
          </a:stretch>
        </p:blipFill>
        <p:spPr bwMode="auto">
          <a:xfrm>
            <a:off x="5652120" y="3284984"/>
            <a:ext cx="3017224" cy="2879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p:nvPr>
        </p:nvSpPr>
        <p:spPr/>
        <p:txBody>
          <a:bodyPr/>
          <a:lstStyle/>
          <a:p>
            <a:pPr algn="ctr" eaLnBrk="1" hangingPunct="1"/>
            <a:r>
              <a:rPr lang="es-ES" sz="5400" b="1" dirty="0" smtClean="0">
                <a:latin typeface="Arial" charset="0"/>
                <a:cs typeface="Arial" charset="0"/>
              </a:rPr>
              <a:t>Patés</a:t>
            </a:r>
          </a:p>
        </p:txBody>
      </p:sp>
      <p:sp>
        <p:nvSpPr>
          <p:cNvPr id="3" name="2 Marcador de contenido"/>
          <p:cNvSpPr>
            <a:spLocks noGrp="1"/>
          </p:cNvSpPr>
          <p:nvPr>
            <p:ph idx="1"/>
          </p:nvPr>
        </p:nvSpPr>
        <p:spPr/>
        <p:txBody>
          <a:bodyPr/>
          <a:lstStyle/>
          <a:p>
            <a:pPr eaLnBrk="1" hangingPunct="1">
              <a:buFont typeface="Times New Roman" pitchFamily="16" charset="0"/>
              <a:buNone/>
              <a:defRPr/>
            </a:pPr>
            <a:r>
              <a:rPr lang="es-ES" sz="2000" b="1" dirty="0" smtClean="0">
                <a:solidFill>
                  <a:schemeClr val="accent3"/>
                </a:solidFill>
                <a:latin typeface="Arial" pitchFamily="34" charset="0"/>
                <a:ea typeface="+mn-ea"/>
                <a:cs typeface="Arial" pitchFamily="34" charset="0"/>
              </a:rPr>
              <a:t>Pack de 3 unidades de paté.</a:t>
            </a:r>
          </a:p>
          <a:p>
            <a:pPr eaLnBrk="1" hangingPunct="1">
              <a:buFont typeface="Times New Roman" pitchFamily="16" charset="0"/>
              <a:buNone/>
              <a:defRPr/>
            </a:pPr>
            <a:r>
              <a:rPr lang="es-ES" sz="2000" b="1" dirty="0" smtClean="0">
                <a:solidFill>
                  <a:schemeClr val="accent3"/>
                </a:solidFill>
                <a:latin typeface="Arial" pitchFamily="34" charset="0"/>
                <a:ea typeface="+mn-ea"/>
                <a:cs typeface="Arial" pitchFamily="34" charset="0"/>
              </a:rPr>
              <a:t>Paté de cabracho, erizos de mar y centollo. </a:t>
            </a:r>
          </a:p>
        </p:txBody>
      </p:sp>
      <p:sp>
        <p:nvSpPr>
          <p:cNvPr id="43011" name="3 Marcador de número de diapositiva"/>
          <p:cNvSpPr>
            <a:spLocks noGrp="1"/>
          </p:cNvSpPr>
          <p:nvPr>
            <p:ph type="sldNum" sz="quarter" idx="11"/>
          </p:nvPr>
        </p:nvSpPr>
        <p:spPr>
          <a:xfrm>
            <a:off x="3419475" y="6165850"/>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charset="0"/>
              </a:rPr>
              <a:t>9</a:t>
            </a:r>
          </a:p>
        </p:txBody>
      </p:sp>
      <p:pic>
        <p:nvPicPr>
          <p:cNvPr id="43012" name="4 Imagen" descr="oferta_agromar_03-619x391.JPG"/>
          <p:cNvPicPr>
            <a:picLocks noChangeAspect="1"/>
          </p:cNvPicPr>
          <p:nvPr/>
        </p:nvPicPr>
        <p:blipFill>
          <a:blip r:embed="rId2" cstate="print"/>
          <a:srcRect t="24411" b="21483"/>
          <a:stretch>
            <a:fillRect/>
          </a:stretch>
        </p:blipFill>
        <p:spPr bwMode="auto">
          <a:xfrm>
            <a:off x="971550" y="3357563"/>
            <a:ext cx="7162800" cy="2447925"/>
          </a:xfrm>
          <a:prstGeom prst="rect">
            <a:avLst/>
          </a:prstGeom>
          <a:noFill/>
          <a:ln w="9525">
            <a:noFill/>
            <a:miter lim="800000"/>
            <a:headEnd/>
            <a:tailEnd/>
          </a:ln>
        </p:spPr>
      </p:pic>
      <p:sp>
        <p:nvSpPr>
          <p:cNvPr id="6" name="5 Onda"/>
          <p:cNvSpPr/>
          <p:nvPr/>
        </p:nvSpPr>
        <p:spPr bwMode="auto">
          <a:xfrm>
            <a:off x="6156176" y="1772816"/>
            <a:ext cx="2160240" cy="1008112"/>
          </a:xfrm>
          <a:prstGeom prst="wave">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s-ES" sz="3200" b="1" dirty="0" smtClean="0">
                <a:solidFill>
                  <a:schemeClr val="bg1"/>
                </a:solidFill>
                <a:cs typeface="Arial Unicode MS" charset="0"/>
              </a:rPr>
              <a:t>8,15€</a:t>
            </a:r>
            <a:endParaRPr kumimoji="0" lang="es-ES" sz="3200" b="1" i="0" u="none" strike="noStrike" cap="none" normalizeH="0" baseline="0" dirty="0" smtClean="0">
              <a:ln>
                <a:noFill/>
              </a:ln>
              <a:solidFill>
                <a:schemeClr val="bg1"/>
              </a:solidFill>
              <a:effectLst/>
              <a:latin typeface="Arial" charset="0"/>
              <a:cs typeface="Arial Unicode MS"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4800" b="1" dirty="0" smtClean="0">
                <a:latin typeface="Arial" charset="0"/>
              </a:rPr>
              <a:t>Queso Afuega`l Pitu Rojo</a:t>
            </a:r>
          </a:p>
        </p:txBody>
      </p:sp>
      <p:sp>
        <p:nvSpPr>
          <p:cNvPr id="44034" name="Text Box 2"/>
          <p:cNvSpPr txBox="1">
            <a:spLocks noChangeArrowheads="1"/>
          </p:cNvSpPr>
          <p:nvPr/>
        </p:nvSpPr>
        <p:spPr bwMode="auto">
          <a:xfrm>
            <a:off x="539750" y="1628775"/>
            <a:ext cx="8229600" cy="4525963"/>
          </a:xfrm>
          <a:prstGeom prst="rect">
            <a:avLst/>
          </a:prstGeom>
          <a:noFill/>
          <a:ln w="9525">
            <a:noFill/>
            <a:round/>
            <a:headEnd/>
            <a:tailEnd/>
          </a:ln>
        </p:spPr>
        <p:txBody>
          <a:bodyPr lIns="90000" tIns="45000" rIns="90000" bIns="45000"/>
          <a:lstStyle/>
          <a:p>
            <a:pPr marL="342900">
              <a:spcBef>
                <a:spcPts val="638"/>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2000" b="1" dirty="0">
                <a:solidFill>
                  <a:schemeClr val="bg1"/>
                </a:solidFill>
              </a:rPr>
              <a:t>De corte no muy limpio y un tanto granuloso, con corteza casi inexistente y textura arenosa, se caracteriza por su firme y compacta consistencia. Presenta sabores primarios, predominando el pimentón, que le confiere un toque picante. Elaborado con leche pasteurizada de vaca, fermentos lácticos, sal, cuajo animal y pimentón, que hace que tenga un corte rojo-anaranjado con puntos blanquecinos. Está amparado por la Denominación de Origen Protegida (D.O.P.)</a:t>
            </a:r>
            <a:r>
              <a:rPr lang="es-ES" sz="2000" dirty="0">
                <a:solidFill>
                  <a:schemeClr val="bg1"/>
                </a:solidFill>
              </a:rPr>
              <a:t> </a:t>
            </a:r>
          </a:p>
          <a:p>
            <a:pPr marL="342900" indent="-341313">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s-ES" sz="2000" dirty="0">
              <a:solidFill>
                <a:schemeClr val="bg1"/>
              </a:solidFill>
            </a:endParaRPr>
          </a:p>
        </p:txBody>
      </p:sp>
      <p:pic>
        <p:nvPicPr>
          <p:cNvPr id="44035" name="Picture 4"/>
          <p:cNvPicPr>
            <a:picLocks noChangeAspect="1" noChangeArrowheads="1"/>
          </p:cNvPicPr>
          <p:nvPr/>
        </p:nvPicPr>
        <p:blipFill>
          <a:blip r:embed="rId3" cstate="print"/>
          <a:srcRect/>
          <a:stretch>
            <a:fillRect/>
          </a:stretch>
        </p:blipFill>
        <p:spPr bwMode="auto">
          <a:xfrm>
            <a:off x="6156325" y="4292600"/>
            <a:ext cx="2247900" cy="2422525"/>
          </a:xfrm>
          <a:prstGeom prst="rect">
            <a:avLst/>
          </a:prstGeom>
          <a:noFill/>
          <a:ln w="9525">
            <a:noFill/>
            <a:round/>
            <a:headEnd/>
            <a:tailEnd/>
          </a:ln>
        </p:spPr>
      </p:pic>
      <p:sp>
        <p:nvSpPr>
          <p:cNvPr id="44036" name="5 Marcador de número de diapositiva"/>
          <p:cNvSpPr>
            <a:spLocks noGrp="1"/>
          </p:cNvSpPr>
          <p:nvPr>
            <p:ph type="sldNum" sz="quarter" idx="11"/>
          </p:nvPr>
        </p:nvSpPr>
        <p:spPr>
          <a:xfrm>
            <a:off x="3492500" y="6237288"/>
            <a:ext cx="2132013" cy="363537"/>
          </a:xfrm>
          <a:noFill/>
        </p:spPr>
        <p:txBody>
          <a:bodyPr/>
          <a:lstStyle/>
          <a:p>
            <a:pPr algn="ctr">
              <a:buFont typeface="Times New Roman" pitchFamily="18" charset="0"/>
              <a:buNone/>
            </a:pPr>
            <a:r>
              <a:rPr lang="es-ES" b="1" dirty="0" smtClean="0">
                <a:latin typeface="Arial" charset="0"/>
                <a:ea typeface="Arial Unicode MS" pitchFamily="34" charset="-128"/>
                <a:cs typeface="Arial" charset="0"/>
              </a:rPr>
              <a:t>10</a:t>
            </a:r>
          </a:p>
        </p:txBody>
      </p:sp>
      <p:sp>
        <p:nvSpPr>
          <p:cNvPr id="44037" name="AutoShape 7"/>
          <p:cNvSpPr>
            <a:spLocks noChangeArrowheads="1"/>
          </p:cNvSpPr>
          <p:nvPr/>
        </p:nvSpPr>
        <p:spPr bwMode="auto">
          <a:xfrm>
            <a:off x="684213" y="5157788"/>
            <a:ext cx="2519362" cy="1079500"/>
          </a:xfrm>
          <a:prstGeom prst="wave">
            <a:avLst>
              <a:gd name="adj1" fmla="val 13005"/>
              <a:gd name="adj2" fmla="val 0"/>
            </a:avLst>
          </a:prstGeom>
          <a:solidFill>
            <a:srgbClr val="00CC00"/>
          </a:solidFill>
          <a:ln w="9525">
            <a:solidFill>
              <a:schemeClr val="tx1"/>
            </a:solidFill>
            <a:round/>
            <a:headEnd/>
            <a:tailEnd/>
          </a:ln>
        </p:spPr>
        <p:txBody>
          <a:bodyPr wrap="none" anchor="ctr"/>
          <a:lstStyle/>
          <a:p>
            <a:pPr algn="ctr" defTabSz="914400"/>
            <a:r>
              <a:rPr lang="es-ES" sz="3200" b="1" dirty="0">
                <a:solidFill>
                  <a:schemeClr val="bg1"/>
                </a:solidFill>
              </a:rPr>
              <a:t>4,80€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algn="ctr"/>
            <a:r>
              <a:rPr lang="es-ES" sz="4800" b="1" dirty="0" smtClean="0">
                <a:latin typeface="Arial" charset="0"/>
              </a:rPr>
              <a:t>Queso Afuega`l Pitu Blanco</a:t>
            </a:r>
          </a:p>
        </p:txBody>
      </p:sp>
      <p:sp>
        <p:nvSpPr>
          <p:cNvPr id="46082" name="Rectangle 6"/>
          <p:cNvSpPr>
            <a:spLocks noGrp="1" noChangeArrowheads="1"/>
          </p:cNvSpPr>
          <p:nvPr>
            <p:ph type="body" idx="1"/>
          </p:nvPr>
        </p:nvSpPr>
        <p:spPr/>
        <p:txBody>
          <a:bodyPr/>
          <a:lstStyle/>
          <a:p>
            <a:pPr indent="0"/>
            <a:r>
              <a:rPr lang="es-ES" sz="2000" b="1" dirty="0" smtClean="0">
                <a:solidFill>
                  <a:schemeClr val="bg1"/>
                </a:solidFill>
                <a:latin typeface="Arial" charset="0"/>
              </a:rPr>
              <a:t>De corte no muy limpio y un tanto granuloso, con corteza casi inexistente y textura arenosa, se caracteriza por su firme y compacta consistencia, y presentar sabores primarios. Elaborado con leche pasteurizada de vaca, fermentos lácticos, sal y cuajo animal. Puede tener moho en su corteza, ya que el mismo forma parte de su proceso natural de maduración, y no lleva ningún tratamiento químico anti moho. Está amparado por la Denominación de Origen Protegida (D.O.P.) </a:t>
            </a:r>
          </a:p>
        </p:txBody>
      </p:sp>
      <p:pic>
        <p:nvPicPr>
          <p:cNvPr id="46083" name="Picture 3"/>
          <p:cNvPicPr>
            <a:picLocks noChangeAspect="1" noChangeArrowheads="1"/>
          </p:cNvPicPr>
          <p:nvPr/>
        </p:nvPicPr>
        <p:blipFill>
          <a:blip r:embed="rId2" cstate="print"/>
          <a:srcRect/>
          <a:stretch>
            <a:fillRect/>
          </a:stretch>
        </p:blipFill>
        <p:spPr bwMode="auto">
          <a:xfrm>
            <a:off x="6300788" y="4076700"/>
            <a:ext cx="2259012" cy="2565400"/>
          </a:xfrm>
          <a:prstGeom prst="rect">
            <a:avLst/>
          </a:prstGeom>
          <a:noFill/>
          <a:ln w="9525">
            <a:noFill/>
            <a:round/>
            <a:headEnd/>
            <a:tailEnd/>
          </a:ln>
        </p:spPr>
      </p:pic>
      <p:sp>
        <p:nvSpPr>
          <p:cNvPr id="46084" name="AutoShape 8"/>
          <p:cNvSpPr>
            <a:spLocks noChangeArrowheads="1"/>
          </p:cNvSpPr>
          <p:nvPr/>
        </p:nvSpPr>
        <p:spPr bwMode="auto">
          <a:xfrm>
            <a:off x="611188" y="5300663"/>
            <a:ext cx="2232025" cy="1008062"/>
          </a:xfrm>
          <a:prstGeom prst="wave">
            <a:avLst>
              <a:gd name="adj1" fmla="val 13005"/>
              <a:gd name="adj2" fmla="val 0"/>
            </a:avLst>
          </a:prstGeom>
          <a:solidFill>
            <a:srgbClr val="00CC00"/>
          </a:solidFill>
          <a:ln w="9525">
            <a:solidFill>
              <a:schemeClr val="tx1"/>
            </a:solidFill>
            <a:round/>
            <a:headEnd/>
            <a:tailEnd/>
          </a:ln>
        </p:spPr>
        <p:txBody>
          <a:bodyPr wrap="none" anchor="ctr"/>
          <a:lstStyle/>
          <a:p>
            <a:pPr algn="ctr" defTabSz="914400"/>
            <a:r>
              <a:rPr lang="es-ES" sz="3200" b="1" dirty="0">
                <a:solidFill>
                  <a:schemeClr val="bg1"/>
                </a:solidFill>
              </a:rPr>
              <a:t>4,80€</a:t>
            </a:r>
          </a:p>
        </p:txBody>
      </p:sp>
      <p:sp>
        <p:nvSpPr>
          <p:cNvPr id="46085" name="Text Box 6"/>
          <p:cNvSpPr txBox="1">
            <a:spLocks noChangeArrowheads="1"/>
          </p:cNvSpPr>
          <p:nvPr/>
        </p:nvSpPr>
        <p:spPr bwMode="auto">
          <a:xfrm>
            <a:off x="3708400" y="6381750"/>
            <a:ext cx="1871663" cy="366713"/>
          </a:xfrm>
          <a:prstGeom prst="rect">
            <a:avLst/>
          </a:prstGeom>
          <a:noFill/>
          <a:ln w="9525">
            <a:noFill/>
            <a:miter lim="800000"/>
            <a:headEnd/>
            <a:tailEnd/>
          </a:ln>
        </p:spPr>
        <p:txBody>
          <a:bodyPr>
            <a:spAutoFit/>
          </a:bodyPr>
          <a:lstStyle/>
          <a:p>
            <a:pPr algn="ctr" defTabSz="914400">
              <a:spcBef>
                <a:spcPct val="50000"/>
              </a:spcBef>
            </a:pPr>
            <a:r>
              <a:rPr lang="es-ES" b="1" dirty="0"/>
              <a:t>11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charset="0"/>
              </a:rPr>
              <a:t>Queso “El 4 en 1”</a:t>
            </a:r>
          </a:p>
        </p:txBody>
      </p:sp>
      <p:sp>
        <p:nvSpPr>
          <p:cNvPr id="47106"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marL="342900">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000" b="1" dirty="0">
                <a:solidFill>
                  <a:schemeClr val="bg1"/>
                </a:solidFill>
              </a:rPr>
              <a:t>Cuatro quesos en uno, según se mire. Desde Tineo nos llega este atractivo pack quesero que reúne cuatro variedades de quesos listas para ser degustadas. Un queso semicurado de vaca, un queso ahumado de vaca, un queso semicurado de cabra y un queso azul de vaca</a:t>
            </a:r>
          </a:p>
        </p:txBody>
      </p:sp>
      <p:pic>
        <p:nvPicPr>
          <p:cNvPr id="47107" name="Picture 3"/>
          <p:cNvPicPr>
            <a:picLocks noChangeAspect="1" noChangeArrowheads="1"/>
          </p:cNvPicPr>
          <p:nvPr/>
        </p:nvPicPr>
        <p:blipFill>
          <a:blip r:embed="rId3" cstate="print"/>
          <a:srcRect/>
          <a:stretch>
            <a:fillRect/>
          </a:stretch>
        </p:blipFill>
        <p:spPr bwMode="auto">
          <a:xfrm>
            <a:off x="5724525" y="3789363"/>
            <a:ext cx="2622550" cy="2735262"/>
          </a:xfrm>
          <a:prstGeom prst="rect">
            <a:avLst/>
          </a:prstGeom>
          <a:noFill/>
          <a:ln w="9525">
            <a:noFill/>
            <a:round/>
            <a:headEnd/>
            <a:tailEnd/>
          </a:ln>
        </p:spPr>
      </p:pic>
      <p:sp>
        <p:nvSpPr>
          <p:cNvPr id="47108" name="4 Marcador de número de diapositiva"/>
          <p:cNvSpPr>
            <a:spLocks noGrp="1"/>
          </p:cNvSpPr>
          <p:nvPr>
            <p:ph type="sldNum" sz="quarter" idx="11"/>
          </p:nvPr>
        </p:nvSpPr>
        <p:spPr>
          <a:xfrm>
            <a:off x="3203575" y="6308725"/>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charset="0"/>
              </a:rPr>
              <a:t>12</a:t>
            </a:r>
          </a:p>
        </p:txBody>
      </p:sp>
      <p:sp>
        <p:nvSpPr>
          <p:cNvPr id="47109" name="AutoShape 6"/>
          <p:cNvSpPr>
            <a:spLocks noChangeArrowheads="1"/>
          </p:cNvSpPr>
          <p:nvPr/>
        </p:nvSpPr>
        <p:spPr bwMode="auto">
          <a:xfrm>
            <a:off x="755650" y="5013325"/>
            <a:ext cx="2376488" cy="1152525"/>
          </a:xfrm>
          <a:prstGeom prst="wave">
            <a:avLst>
              <a:gd name="adj1" fmla="val 13005"/>
              <a:gd name="adj2" fmla="val 0"/>
            </a:avLst>
          </a:prstGeom>
          <a:solidFill>
            <a:srgbClr val="00CC00"/>
          </a:solidFill>
          <a:ln w="9525">
            <a:solidFill>
              <a:schemeClr val="tx1"/>
            </a:solidFill>
            <a:round/>
            <a:headEnd/>
            <a:tailEnd/>
          </a:ln>
        </p:spPr>
        <p:txBody>
          <a:bodyPr wrap="none" anchor="ctr"/>
          <a:lstStyle/>
          <a:p>
            <a:pPr algn="ctr" defTabSz="914400"/>
            <a:r>
              <a:rPr lang="es-ES" sz="3600" b="1" dirty="0">
                <a:solidFill>
                  <a:schemeClr val="bg1"/>
                </a:solidFill>
              </a:rPr>
              <a:t>5,80€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600" b="1" dirty="0" smtClean="0">
                <a:latin typeface="Arial" charset="0"/>
              </a:rPr>
              <a:t>Filetes de anchoas en aceite de oliva</a:t>
            </a:r>
          </a:p>
        </p:txBody>
      </p:sp>
      <p:sp>
        <p:nvSpPr>
          <p:cNvPr id="51202"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marL="342900">
              <a:spcBef>
                <a:spcPts val="638"/>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000" b="1" dirty="0">
                <a:solidFill>
                  <a:schemeClr val="bg1"/>
                </a:solidFill>
                <a:cs typeface="Arial" charset="0"/>
              </a:rPr>
              <a:t>La anchoa del Cantábrico famosa por su calidad madura en nuestras bodegas entre 6 y 8 meses antes de pasar por las expertas manos de nuestras trabajadoras que dispondrán su presentación en filetes.    </a:t>
            </a:r>
          </a:p>
        </p:txBody>
      </p:sp>
      <p:sp>
        <p:nvSpPr>
          <p:cNvPr id="51203" name="3 Marcador de número de diapositiva"/>
          <p:cNvSpPr>
            <a:spLocks noGrp="1"/>
          </p:cNvSpPr>
          <p:nvPr>
            <p:ph type="sldNum" sz="quarter" idx="11"/>
          </p:nvPr>
        </p:nvSpPr>
        <p:spPr>
          <a:xfrm>
            <a:off x="3276600" y="6237288"/>
            <a:ext cx="2132013" cy="363537"/>
          </a:xfrm>
          <a:noFill/>
        </p:spPr>
        <p:txBody>
          <a:bodyPr/>
          <a:lstStyle/>
          <a:p>
            <a:pPr algn="ctr">
              <a:buFont typeface="Times New Roman" pitchFamily="18" charset="0"/>
              <a:buNone/>
            </a:pPr>
            <a:r>
              <a:rPr lang="es-ES" b="1" dirty="0" smtClean="0">
                <a:latin typeface="Arial" charset="0"/>
                <a:ea typeface="Arial Unicode MS" pitchFamily="34" charset="-128"/>
                <a:cs typeface="Arial" charset="0"/>
              </a:rPr>
              <a:t>13</a:t>
            </a:r>
          </a:p>
        </p:txBody>
      </p:sp>
      <p:pic>
        <p:nvPicPr>
          <p:cNvPr id="51204" name="4 Imagen" descr="5_1.jpg"/>
          <p:cNvPicPr>
            <a:picLocks noChangeAspect="1"/>
          </p:cNvPicPr>
          <p:nvPr/>
        </p:nvPicPr>
        <p:blipFill>
          <a:blip r:embed="rId3" cstate="print"/>
          <a:srcRect l="2393" t="26315" r="9090" b="23444"/>
          <a:stretch>
            <a:fillRect/>
          </a:stretch>
        </p:blipFill>
        <p:spPr bwMode="auto">
          <a:xfrm>
            <a:off x="4500563" y="3860800"/>
            <a:ext cx="3805237" cy="2160588"/>
          </a:xfrm>
          <a:prstGeom prst="rect">
            <a:avLst/>
          </a:prstGeom>
          <a:noFill/>
          <a:ln w="9525">
            <a:noFill/>
            <a:miter lim="800000"/>
            <a:headEnd/>
            <a:tailEnd/>
          </a:ln>
        </p:spPr>
      </p:pic>
      <p:sp>
        <p:nvSpPr>
          <p:cNvPr id="51205" name="6 Onda"/>
          <p:cNvSpPr>
            <a:spLocks noChangeArrowheads="1"/>
          </p:cNvSpPr>
          <p:nvPr/>
        </p:nvSpPr>
        <p:spPr bwMode="auto">
          <a:xfrm>
            <a:off x="611188" y="5013325"/>
            <a:ext cx="2232025" cy="1079500"/>
          </a:xfrm>
          <a:prstGeom prst="wave">
            <a:avLst>
              <a:gd name="adj1" fmla="val 12500"/>
              <a:gd name="adj2" fmla="val 0"/>
            </a:avLst>
          </a:prstGeom>
          <a:solidFill>
            <a:srgbClr val="00CC00"/>
          </a:solidFill>
          <a:ln w="9525" algn="ctr">
            <a:solidFill>
              <a:schemeClr val="accent1"/>
            </a:solidFill>
            <a:round/>
            <a:headEnd/>
            <a:tailEnd/>
          </a:ln>
        </p:spPr>
        <p:txBody>
          <a:bodyPr/>
          <a:lstStyle/>
          <a:p>
            <a:pPr algn="ctr" hangingPunct="0">
              <a:lnSpc>
                <a:spcPct val="93000"/>
              </a:lnSpc>
              <a:buClr>
                <a:srgbClr val="000000"/>
              </a:buClr>
              <a:buSzPct val="100000"/>
              <a:buFont typeface="Times New Roman" pitchFamily="18" charset="0"/>
              <a:buNone/>
            </a:pPr>
            <a:r>
              <a:rPr lang="es-ES" sz="4000" b="1" dirty="0">
                <a:solidFill>
                  <a:schemeClr val="bg1"/>
                </a:solidFill>
              </a:rPr>
              <a:t>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4400" b="1" dirty="0" smtClean="0">
                <a:latin typeface="Arial" charset="0"/>
              </a:rPr>
              <a:t>Sardinillas en aceite de oliva</a:t>
            </a:r>
          </a:p>
        </p:txBody>
      </p:sp>
      <p:sp>
        <p:nvSpPr>
          <p:cNvPr id="53250"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marL="342900">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000" b="1" dirty="0">
                <a:solidFill>
                  <a:schemeClr val="bg1"/>
                </a:solidFill>
              </a:rPr>
              <a:t>Elaboradas artesanalmente, ideales para su consumo como aperitivo, solas o con cebolleta.  Sardinillas en Aceite de Oliva "Isla del Carmen" se presentan en lata estuchada de 90 Grs. con abre fácil. </a:t>
            </a:r>
          </a:p>
        </p:txBody>
      </p:sp>
      <p:sp>
        <p:nvSpPr>
          <p:cNvPr id="53251" name="3 Marcador de número de diapositiva"/>
          <p:cNvSpPr>
            <a:spLocks noGrp="1"/>
          </p:cNvSpPr>
          <p:nvPr>
            <p:ph type="sldNum" sz="quarter" idx="11"/>
          </p:nvPr>
        </p:nvSpPr>
        <p:spPr>
          <a:xfrm>
            <a:off x="3419475" y="6308725"/>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14</a:t>
            </a:r>
          </a:p>
        </p:txBody>
      </p:sp>
      <p:pic>
        <p:nvPicPr>
          <p:cNvPr id="53252" name="4 Imagen" descr="lata-de-sardinillas-en-aceite-de-oliva-isla-del-carmen-90-grs.jpg"/>
          <p:cNvPicPr>
            <a:picLocks noChangeAspect="1"/>
          </p:cNvPicPr>
          <p:nvPr/>
        </p:nvPicPr>
        <p:blipFill>
          <a:blip r:embed="rId3" cstate="print"/>
          <a:srcRect l="4536" t="20412" r="4745" b="11549"/>
          <a:stretch>
            <a:fillRect/>
          </a:stretch>
        </p:blipFill>
        <p:spPr bwMode="auto">
          <a:xfrm>
            <a:off x="4932363" y="3644900"/>
            <a:ext cx="3384550" cy="2538413"/>
          </a:xfrm>
          <a:prstGeom prst="rect">
            <a:avLst/>
          </a:prstGeom>
          <a:noFill/>
          <a:ln w="9525">
            <a:noFill/>
            <a:miter lim="800000"/>
            <a:headEnd/>
            <a:tailEnd/>
          </a:ln>
        </p:spPr>
      </p:pic>
      <p:sp>
        <p:nvSpPr>
          <p:cNvPr id="53253" name="5 Onda"/>
          <p:cNvSpPr>
            <a:spLocks noChangeArrowheads="1"/>
          </p:cNvSpPr>
          <p:nvPr/>
        </p:nvSpPr>
        <p:spPr bwMode="auto">
          <a:xfrm>
            <a:off x="684213" y="5229225"/>
            <a:ext cx="2159000" cy="1079500"/>
          </a:xfrm>
          <a:prstGeom prst="wave">
            <a:avLst>
              <a:gd name="adj1" fmla="val 12500"/>
              <a:gd name="adj2" fmla="val 0"/>
            </a:avLst>
          </a:prstGeom>
          <a:solidFill>
            <a:srgbClr val="00CC00"/>
          </a:solidFill>
          <a:ln w="9525" algn="ctr">
            <a:solidFill>
              <a:schemeClr val="tx1"/>
            </a:solidFill>
            <a:round/>
            <a:headEnd/>
            <a:tailEnd/>
          </a:ln>
        </p:spPr>
        <p:txBody>
          <a:bodyPr/>
          <a:lstStyle/>
          <a:p>
            <a:pPr algn="ctr" hangingPunct="0">
              <a:lnSpc>
                <a:spcPct val="93000"/>
              </a:lnSpc>
              <a:buClr>
                <a:srgbClr val="000000"/>
              </a:buClr>
              <a:buSzPct val="100000"/>
              <a:buFont typeface="Times New Roman" pitchFamily="18" charset="0"/>
              <a:buNone/>
            </a:pPr>
            <a:r>
              <a:rPr lang="es-ES" sz="3600" b="1" dirty="0">
                <a:solidFill>
                  <a:schemeClr val="bg1"/>
                </a:solidFill>
              </a:rPr>
              <a:t>2,25€</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charset="0"/>
              </a:rPr>
              <a:t>Algas Wakame natural</a:t>
            </a:r>
            <a:endParaRPr lang="es-ES" sz="3600" b="1" dirty="0" smtClean="0">
              <a:latin typeface="Arial" charset="0"/>
            </a:endParaRPr>
          </a:p>
        </p:txBody>
      </p:sp>
      <p:sp>
        <p:nvSpPr>
          <p:cNvPr id="54274"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marL="342900">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2000" b="1" dirty="0">
                <a:solidFill>
                  <a:schemeClr val="bg1"/>
                </a:solidFill>
              </a:rPr>
              <a:t>Las Algas Wakame al Natural "La Polar" se presentan en un cuidado embalaje en cuyo interior se encuentra un envase de abre fácil, de algas marinas al natural. La cantidad de algas marinas es perfecta para la elaboración de un revuelto o para incorporar este artículo a una salsa marina para acompañar un plato de pasta o cualquiera de los pescados del mar Cantábrico. </a:t>
            </a:r>
          </a:p>
          <a:p>
            <a:pPr marL="342900" indent="-341313">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2000" b="1" dirty="0">
                <a:solidFill>
                  <a:schemeClr val="bg1"/>
                </a:solidFill>
              </a:rPr>
              <a:t>  </a:t>
            </a:r>
          </a:p>
        </p:txBody>
      </p:sp>
      <p:sp>
        <p:nvSpPr>
          <p:cNvPr id="55299" name="3 Marcador de número de diapositiva"/>
          <p:cNvSpPr>
            <a:spLocks noGrp="1"/>
          </p:cNvSpPr>
          <p:nvPr>
            <p:ph type="sldNum" sz="quarter" idx="11"/>
          </p:nvPr>
        </p:nvSpPr>
        <p:spPr>
          <a:xfrm>
            <a:off x="3419475" y="6308725"/>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15</a:t>
            </a:r>
          </a:p>
        </p:txBody>
      </p:sp>
      <p:pic>
        <p:nvPicPr>
          <p:cNvPr id="55300" name="4 Imagen" descr="images.jpg"/>
          <p:cNvPicPr>
            <a:picLocks noChangeAspect="1"/>
          </p:cNvPicPr>
          <p:nvPr/>
        </p:nvPicPr>
        <p:blipFill>
          <a:blip r:embed="rId3" cstate="print"/>
          <a:srcRect l="7045" t="4697" r="10760"/>
          <a:stretch>
            <a:fillRect/>
          </a:stretch>
        </p:blipFill>
        <p:spPr bwMode="auto">
          <a:xfrm>
            <a:off x="6011863" y="3789363"/>
            <a:ext cx="2520950" cy="2754312"/>
          </a:xfrm>
          <a:prstGeom prst="rect">
            <a:avLst/>
          </a:prstGeom>
          <a:noFill/>
          <a:ln w="9525">
            <a:noFill/>
            <a:miter lim="800000"/>
            <a:headEnd/>
            <a:tailEnd/>
          </a:ln>
        </p:spPr>
      </p:pic>
      <p:sp>
        <p:nvSpPr>
          <p:cNvPr id="55301" name="5 Onda"/>
          <p:cNvSpPr>
            <a:spLocks noChangeArrowheads="1"/>
          </p:cNvSpPr>
          <p:nvPr/>
        </p:nvSpPr>
        <p:spPr bwMode="auto">
          <a:xfrm>
            <a:off x="755650" y="5157788"/>
            <a:ext cx="1944688" cy="936625"/>
          </a:xfrm>
          <a:prstGeom prst="wave">
            <a:avLst>
              <a:gd name="adj1" fmla="val 12500"/>
              <a:gd name="adj2" fmla="val 0"/>
            </a:avLst>
          </a:prstGeom>
          <a:solidFill>
            <a:srgbClr val="00CC00"/>
          </a:solidFill>
          <a:ln w="9525" algn="ctr">
            <a:solidFill>
              <a:schemeClr val="tx1"/>
            </a:solidFill>
            <a:round/>
            <a:headEnd/>
            <a:tailEnd/>
          </a:ln>
        </p:spPr>
        <p:txBody>
          <a:bodyPr/>
          <a:lstStyle/>
          <a:p>
            <a:pPr algn="ctr" hangingPunct="0">
              <a:lnSpc>
                <a:spcPct val="93000"/>
              </a:lnSpc>
              <a:buClr>
                <a:srgbClr val="000000"/>
              </a:buClr>
              <a:buSzPct val="100000"/>
              <a:buFont typeface="Times New Roman" pitchFamily="18" charset="0"/>
              <a:buNone/>
            </a:pPr>
            <a:r>
              <a:rPr lang="es-ES" sz="3600" b="1" dirty="0">
                <a:solidFill>
                  <a:schemeClr val="bg1"/>
                </a:solidFill>
              </a:rPr>
              <a:t>3€</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pitchFamily="34" charset="0"/>
                <a:cs typeface="Arial" pitchFamily="34" charset="0"/>
              </a:rPr>
              <a:t>Bígaros al natural</a:t>
            </a:r>
          </a:p>
        </p:txBody>
      </p:sp>
      <p:sp>
        <p:nvSpPr>
          <p:cNvPr id="56322"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marL="342900">
              <a:spcBef>
                <a:spcPts val="638"/>
              </a:spcBef>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2000" b="1" dirty="0">
                <a:solidFill>
                  <a:schemeClr val="bg1"/>
                </a:solidFill>
              </a:rPr>
              <a:t>Excelentes bígaros al natural, envasados en agua y sal, ideales como tapa o aperitivo . los bígaros al natural "costera" se presentan envasados al vacío en tarro de cristal de. Conservas asturianas, conservas marinas del cantábrico.</a:t>
            </a:r>
          </a:p>
          <a:p>
            <a:pPr marL="342900" indent="-341313">
              <a:spcBef>
                <a:spcPts val="638"/>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3200" dirty="0">
                <a:solidFill>
                  <a:srgbClr val="000000"/>
                </a:solidFill>
                <a:latin typeface="Calibri" pitchFamily="34" charset="0"/>
              </a:rPr>
              <a:t>       </a:t>
            </a:r>
          </a:p>
        </p:txBody>
      </p:sp>
      <p:sp>
        <p:nvSpPr>
          <p:cNvPr id="57347" name="4 Marcador de número de diapositiva"/>
          <p:cNvSpPr>
            <a:spLocks noGrp="1"/>
          </p:cNvSpPr>
          <p:nvPr>
            <p:ph type="sldNum" sz="quarter" idx="11"/>
          </p:nvPr>
        </p:nvSpPr>
        <p:spPr>
          <a:xfrm>
            <a:off x="3203575" y="6237288"/>
            <a:ext cx="2132013" cy="363537"/>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16</a:t>
            </a:r>
          </a:p>
        </p:txBody>
      </p:sp>
      <p:pic>
        <p:nvPicPr>
          <p:cNvPr id="57348" name="6 Imagen" descr="bigaros-al-natural-costera-250-grs.jpg"/>
          <p:cNvPicPr>
            <a:picLocks noChangeAspect="1"/>
          </p:cNvPicPr>
          <p:nvPr/>
        </p:nvPicPr>
        <p:blipFill>
          <a:blip r:embed="rId3" cstate="print"/>
          <a:srcRect l="4536" t="20412" r="4745" b="16084"/>
          <a:stretch>
            <a:fillRect/>
          </a:stretch>
        </p:blipFill>
        <p:spPr bwMode="auto">
          <a:xfrm>
            <a:off x="5435600" y="4076700"/>
            <a:ext cx="3292475" cy="2305050"/>
          </a:xfrm>
          <a:prstGeom prst="rect">
            <a:avLst/>
          </a:prstGeom>
          <a:noFill/>
          <a:ln w="9525">
            <a:noFill/>
            <a:miter lim="800000"/>
            <a:headEnd/>
            <a:tailEnd/>
          </a:ln>
        </p:spPr>
      </p:pic>
      <p:sp>
        <p:nvSpPr>
          <p:cNvPr id="57349" name="7 Onda"/>
          <p:cNvSpPr>
            <a:spLocks noChangeArrowheads="1"/>
          </p:cNvSpPr>
          <p:nvPr/>
        </p:nvSpPr>
        <p:spPr bwMode="auto">
          <a:xfrm>
            <a:off x="755650" y="5084763"/>
            <a:ext cx="2089150" cy="1079500"/>
          </a:xfrm>
          <a:prstGeom prst="wave">
            <a:avLst>
              <a:gd name="adj1" fmla="val 12500"/>
              <a:gd name="adj2" fmla="val 0"/>
            </a:avLst>
          </a:prstGeom>
          <a:solidFill>
            <a:srgbClr val="00CC00"/>
          </a:solidFill>
          <a:ln w="9525" algn="ctr">
            <a:solidFill>
              <a:schemeClr val="tx1"/>
            </a:solidFill>
            <a:round/>
            <a:headEnd/>
            <a:tailEnd/>
          </a:ln>
        </p:spPr>
        <p:txBody>
          <a:bodyPr/>
          <a:lstStyle/>
          <a:p>
            <a:pPr algn="ctr" hangingPunct="0">
              <a:lnSpc>
                <a:spcPct val="93000"/>
              </a:lnSpc>
              <a:buClr>
                <a:srgbClr val="000000"/>
              </a:buClr>
              <a:buSzPct val="100000"/>
              <a:buFont typeface="Times New Roman" pitchFamily="18" charset="0"/>
              <a:buNone/>
            </a:pPr>
            <a:r>
              <a:rPr lang="es-ES" sz="3600" b="1" dirty="0">
                <a:solidFill>
                  <a:schemeClr val="bg1"/>
                </a:solidFill>
              </a:rPr>
              <a:t>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Título"/>
          <p:cNvSpPr>
            <a:spLocks noGrp="1"/>
          </p:cNvSpPr>
          <p:nvPr>
            <p:ph type="ctrTitle"/>
          </p:nvPr>
        </p:nvSpPr>
        <p:spPr>
          <a:xfrm>
            <a:off x="611188" y="333375"/>
            <a:ext cx="7772400" cy="1470025"/>
          </a:xfrm>
        </p:spPr>
        <p:txBody>
          <a:bodyPr/>
          <a:lstStyle/>
          <a:p>
            <a:pPr algn="ctr"/>
            <a:r>
              <a:rPr lang="es-ES" sz="5400" b="1" dirty="0" smtClean="0">
                <a:latin typeface="Arial" charset="0"/>
                <a:cs typeface="Arial" charset="0"/>
              </a:rPr>
              <a:t>Mejillones</a:t>
            </a:r>
          </a:p>
        </p:txBody>
      </p:sp>
      <p:sp>
        <p:nvSpPr>
          <p:cNvPr id="59394" name="5 Subtítulo"/>
          <p:cNvSpPr>
            <a:spLocks noGrp="1"/>
          </p:cNvSpPr>
          <p:nvPr>
            <p:ph type="subTitle" idx="1"/>
          </p:nvPr>
        </p:nvSpPr>
        <p:spPr>
          <a:xfrm>
            <a:off x="684213" y="2133600"/>
            <a:ext cx="7775575" cy="4319588"/>
          </a:xfrm>
        </p:spPr>
        <p:txBody>
          <a:bodyPr/>
          <a:lstStyle/>
          <a:p>
            <a:pPr algn="l"/>
            <a:r>
              <a:rPr lang="es-ES" sz="2000" b="1" dirty="0" smtClean="0">
                <a:solidFill>
                  <a:schemeClr val="bg1"/>
                </a:solidFill>
                <a:latin typeface="Arial" charset="0"/>
                <a:cs typeface="Arial" charset="0"/>
              </a:rPr>
              <a:t>Los Mejillones en Escabeche "La Polar" son escabechados en frío y se recomienda su consumo quince o veinte minutos después de abrir la lata abre fácil que los conserva garantizando así que en su degustación se aprecien todos los aromas y matices del mejillón en escabeche. Se presenta en lata conserva con un peso neto de 120 gramos.</a:t>
            </a:r>
          </a:p>
          <a:p>
            <a:endParaRPr lang="es-ES" dirty="0" smtClean="0"/>
          </a:p>
        </p:txBody>
      </p:sp>
      <p:sp>
        <p:nvSpPr>
          <p:cNvPr id="59395" name="3 Marcador de número de diapositiva"/>
          <p:cNvSpPr>
            <a:spLocks noGrp="1"/>
          </p:cNvSpPr>
          <p:nvPr>
            <p:ph type="sldNum" sz="quarter" idx="11"/>
          </p:nvPr>
        </p:nvSpPr>
        <p:spPr>
          <a:xfrm>
            <a:off x="3419475" y="6308725"/>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17</a:t>
            </a:r>
          </a:p>
        </p:txBody>
      </p:sp>
      <p:pic>
        <p:nvPicPr>
          <p:cNvPr id="59396" name="4 Marcador de contenido" descr="mejillones-en-escabeche-la-polar-120-grs.jpg"/>
          <p:cNvPicPr>
            <a:picLocks noGrp="1" noChangeAspect="1"/>
          </p:cNvPicPr>
          <p:nvPr>
            <p:ph idx="4294967295"/>
          </p:nvPr>
        </p:nvPicPr>
        <p:blipFill>
          <a:blip r:embed="rId2" cstate="print"/>
          <a:srcRect l="11340" t="4536" r="11549" b="7013"/>
          <a:stretch>
            <a:fillRect/>
          </a:stretch>
        </p:blipFill>
        <p:spPr>
          <a:xfrm>
            <a:off x="6443663" y="4005263"/>
            <a:ext cx="2236787" cy="2565400"/>
          </a:xfrm>
        </p:spPr>
      </p:pic>
      <p:sp>
        <p:nvSpPr>
          <p:cNvPr id="59397" name="6 Onda"/>
          <p:cNvSpPr>
            <a:spLocks noChangeArrowheads="1"/>
          </p:cNvSpPr>
          <p:nvPr/>
        </p:nvSpPr>
        <p:spPr bwMode="auto">
          <a:xfrm>
            <a:off x="755650" y="5157788"/>
            <a:ext cx="2016125" cy="1008062"/>
          </a:xfrm>
          <a:prstGeom prst="wave">
            <a:avLst>
              <a:gd name="adj1" fmla="val 12500"/>
              <a:gd name="adj2" fmla="val 0"/>
            </a:avLst>
          </a:prstGeom>
          <a:solidFill>
            <a:srgbClr val="00CC00"/>
          </a:solidFill>
          <a:ln w="9525" algn="ctr">
            <a:solidFill>
              <a:schemeClr val="tx1"/>
            </a:solidFill>
            <a:round/>
            <a:headEnd/>
            <a:tailEnd/>
          </a:ln>
        </p:spPr>
        <p:txBody>
          <a:bodyPr/>
          <a:lstStyle/>
          <a:p>
            <a:pPr algn="ctr" hangingPunct="0">
              <a:lnSpc>
                <a:spcPct val="93000"/>
              </a:lnSpc>
              <a:buClr>
                <a:srgbClr val="000000"/>
              </a:buClr>
              <a:buSzPct val="100000"/>
              <a:buFont typeface="Times New Roman" pitchFamily="18" charset="0"/>
              <a:buNone/>
            </a:pPr>
            <a:r>
              <a:rPr lang="es-ES" sz="3200" b="1" dirty="0">
                <a:solidFill>
                  <a:schemeClr val="bg1"/>
                </a:solidFill>
              </a:rPr>
              <a:t>2,50€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6 Marcador de contenido"/>
          <p:cNvSpPr>
            <a:spLocks noGrp="1"/>
          </p:cNvSpPr>
          <p:nvPr>
            <p:ph sz="half" idx="1"/>
          </p:nvPr>
        </p:nvSpPr>
        <p:spPr>
          <a:xfrm>
            <a:off x="467544" y="1340768"/>
            <a:ext cx="3960440" cy="5373216"/>
          </a:xfrm>
        </p:spPr>
        <p:txBody>
          <a:bodyPr/>
          <a:lstStyle/>
          <a:p>
            <a:pPr marL="0" indent="0" eaLnBrk="1" hangingPunct="1"/>
            <a:r>
              <a:rPr lang="es-ES" sz="1600" b="1" dirty="0" smtClean="0">
                <a:solidFill>
                  <a:schemeClr val="bg1"/>
                </a:solidFill>
                <a:latin typeface="Arial" pitchFamily="34" charset="0"/>
                <a:cs typeface="Arial" pitchFamily="34" charset="0"/>
              </a:rPr>
              <a:t>Fabada</a:t>
            </a:r>
          </a:p>
          <a:p>
            <a:pPr marL="0" indent="0" eaLnBrk="1" hangingPunct="1"/>
            <a:r>
              <a:rPr lang="es-ES" sz="1600" b="1" dirty="0" smtClean="0">
                <a:solidFill>
                  <a:schemeClr val="bg1"/>
                </a:solidFill>
                <a:latin typeface="Arial" pitchFamily="34" charset="0"/>
                <a:cs typeface="Arial" pitchFamily="34" charset="0"/>
              </a:rPr>
              <a:t>Chorizo Avestruz, Ciervo, Jabalí , Toro</a:t>
            </a:r>
          </a:p>
          <a:p>
            <a:pPr marL="0" indent="0" eaLnBrk="1" hangingPunct="1"/>
            <a:r>
              <a:rPr lang="es-ES" sz="1600" b="1" dirty="0" smtClean="0">
                <a:solidFill>
                  <a:schemeClr val="bg1"/>
                </a:solidFill>
                <a:latin typeface="Arial" pitchFamily="34" charset="0"/>
                <a:cs typeface="Arial" pitchFamily="34" charset="0"/>
              </a:rPr>
              <a:t>Paté De Erizos De Mar, Cabracho, Centollo</a:t>
            </a:r>
          </a:p>
          <a:p>
            <a:pPr marL="0" indent="0" eaLnBrk="1" hangingPunct="1"/>
            <a:r>
              <a:rPr lang="es-ES" sz="1600" b="1" dirty="0" smtClean="0">
                <a:solidFill>
                  <a:schemeClr val="bg1"/>
                </a:solidFill>
                <a:latin typeface="Arial" pitchFamily="34" charset="0"/>
                <a:cs typeface="Arial" pitchFamily="34" charset="0"/>
              </a:rPr>
              <a:t>Pack De 3 Patés</a:t>
            </a:r>
          </a:p>
          <a:p>
            <a:pPr marL="0" indent="0" eaLnBrk="1" hangingPunct="1"/>
            <a:r>
              <a:rPr lang="es-ES" sz="1600" b="1" dirty="0" smtClean="0">
                <a:solidFill>
                  <a:schemeClr val="bg1"/>
                </a:solidFill>
                <a:latin typeface="Arial" pitchFamily="34" charset="0"/>
                <a:cs typeface="Arial" pitchFamily="34" charset="0"/>
              </a:rPr>
              <a:t>Queso Afuega`l Pitu Rojo, Blanco</a:t>
            </a:r>
          </a:p>
          <a:p>
            <a:pPr marL="0" indent="0" eaLnBrk="1" hangingPunct="1"/>
            <a:r>
              <a:rPr lang="es-ES" sz="1600" b="1" dirty="0" smtClean="0">
                <a:solidFill>
                  <a:schemeClr val="bg1"/>
                </a:solidFill>
                <a:latin typeface="Arial" pitchFamily="34" charset="0"/>
                <a:cs typeface="Arial" pitchFamily="34" charset="0"/>
              </a:rPr>
              <a:t>Queso 4 En 1</a:t>
            </a:r>
          </a:p>
          <a:p>
            <a:pPr marL="0" indent="0" eaLnBrk="1" hangingPunct="1"/>
            <a:r>
              <a:rPr lang="es-ES" sz="1600" b="1" dirty="0" smtClean="0">
                <a:solidFill>
                  <a:schemeClr val="bg1"/>
                </a:solidFill>
                <a:latin typeface="Arial" pitchFamily="34" charset="0"/>
                <a:cs typeface="Arial" pitchFamily="34" charset="0"/>
              </a:rPr>
              <a:t>Anchoas, Sardinillas, Algas, Bígaros, Mejillones, Pulpo</a:t>
            </a:r>
          </a:p>
          <a:p>
            <a:pPr marL="0" indent="0" eaLnBrk="1" hangingPunct="1"/>
            <a:r>
              <a:rPr lang="es-ES" sz="1600" b="1" dirty="0" smtClean="0">
                <a:solidFill>
                  <a:schemeClr val="bg1"/>
                </a:solidFill>
                <a:latin typeface="Arial" pitchFamily="34" charset="0"/>
                <a:cs typeface="Arial" pitchFamily="34" charset="0"/>
              </a:rPr>
              <a:t>Dulce 3 Frutas, Dulce De Manzana</a:t>
            </a:r>
          </a:p>
          <a:p>
            <a:pPr marL="0" indent="0" eaLnBrk="1" hangingPunct="1"/>
            <a:r>
              <a:rPr lang="es-ES" sz="1600" b="1" dirty="0" smtClean="0">
                <a:solidFill>
                  <a:schemeClr val="bg1"/>
                </a:solidFill>
                <a:latin typeface="Arial" pitchFamily="34" charset="0"/>
                <a:cs typeface="Arial" pitchFamily="34" charset="0"/>
              </a:rPr>
              <a:t>Mermelada, Miel</a:t>
            </a:r>
          </a:p>
          <a:p>
            <a:pPr marL="0" indent="0" eaLnBrk="1" hangingPunct="1"/>
            <a:r>
              <a:rPr lang="es-ES" sz="1600" b="1" dirty="0" smtClean="0">
                <a:solidFill>
                  <a:schemeClr val="bg1"/>
                </a:solidFill>
                <a:latin typeface="Arial" pitchFamily="34" charset="0"/>
                <a:cs typeface="Arial" pitchFamily="34" charset="0"/>
              </a:rPr>
              <a:t>Lenguas Y Rosquillas De Las Monjas</a:t>
            </a:r>
          </a:p>
          <a:p>
            <a:pPr marL="0" indent="0" eaLnBrk="1" hangingPunct="1"/>
            <a:r>
              <a:rPr lang="es-ES" sz="1600" b="1" dirty="0" smtClean="0">
                <a:solidFill>
                  <a:schemeClr val="bg1"/>
                </a:solidFill>
                <a:latin typeface="Arial" pitchFamily="34" charset="0"/>
                <a:cs typeface="Arial" pitchFamily="34" charset="0"/>
              </a:rPr>
              <a:t>Pastas De Arriondas, Suspiros</a:t>
            </a:r>
          </a:p>
          <a:p>
            <a:pPr marL="0" indent="0" eaLnBrk="1" hangingPunct="1"/>
            <a:r>
              <a:rPr lang="es-ES" sz="1600" b="1" dirty="0" smtClean="0">
                <a:solidFill>
                  <a:schemeClr val="bg1"/>
                </a:solidFill>
                <a:latin typeface="Arial" pitchFamily="34" charset="0"/>
                <a:cs typeface="Arial" pitchFamily="34" charset="0"/>
              </a:rPr>
              <a:t>Casadiellas, Carajitos, Moscovitas</a:t>
            </a:r>
          </a:p>
          <a:p>
            <a:pPr marL="0" indent="0" eaLnBrk="1" hangingPunct="1"/>
            <a:endParaRPr lang="es-ES" sz="1400" b="1" dirty="0" smtClean="0">
              <a:solidFill>
                <a:schemeClr val="bg1"/>
              </a:solidFill>
              <a:latin typeface="Arial" charset="0"/>
            </a:endParaRPr>
          </a:p>
          <a:p>
            <a:pPr marL="0" indent="0" eaLnBrk="1" hangingPunct="1"/>
            <a:endParaRPr lang="es-ES" sz="1400" b="1" dirty="0" smtClean="0">
              <a:solidFill>
                <a:schemeClr val="bg1"/>
              </a:solidFill>
              <a:latin typeface="Arial" charset="0"/>
            </a:endParaRPr>
          </a:p>
          <a:p>
            <a:pPr marL="0" indent="0" eaLnBrk="1" hangingPunct="1"/>
            <a:endParaRPr lang="es-ES" sz="1400" b="1" dirty="0" smtClean="0">
              <a:solidFill>
                <a:schemeClr val="bg1"/>
              </a:solidFill>
              <a:latin typeface="Arial" charset="0"/>
            </a:endParaRPr>
          </a:p>
          <a:p>
            <a:pPr marL="0" indent="0" eaLnBrk="1" hangingPunct="1"/>
            <a:endParaRPr lang="es-ES" sz="1400" b="1" dirty="0" smtClean="0">
              <a:solidFill>
                <a:schemeClr val="bg1"/>
              </a:solidFill>
              <a:latin typeface="Arial" charset="0"/>
            </a:endParaRPr>
          </a:p>
          <a:p>
            <a:pPr marL="0" indent="0" eaLnBrk="1" hangingPunct="1"/>
            <a:endParaRPr lang="es-ES" sz="2000" dirty="0" smtClean="0">
              <a:solidFill>
                <a:schemeClr val="bg1"/>
              </a:solidFill>
              <a:latin typeface="Arial" charset="0"/>
            </a:endParaRPr>
          </a:p>
          <a:p>
            <a:pPr marL="0" indent="0" eaLnBrk="1" hangingPunct="1"/>
            <a:endParaRPr lang="es-ES" sz="2000" dirty="0" smtClean="0">
              <a:solidFill>
                <a:schemeClr val="bg1"/>
              </a:solidFill>
              <a:latin typeface="Arial" charset="0"/>
            </a:endParaRPr>
          </a:p>
          <a:p>
            <a:pPr marL="0" indent="0" eaLnBrk="1" hangingPunct="1"/>
            <a:endParaRPr lang="es-ES" sz="2000" dirty="0" smtClean="0">
              <a:solidFill>
                <a:schemeClr val="bg1"/>
              </a:solidFill>
              <a:latin typeface="Arial" charset="0"/>
              <a:cs typeface="Arial" charset="0"/>
            </a:endParaRPr>
          </a:p>
          <a:p>
            <a:pPr marL="0" indent="0" eaLnBrk="1" hangingPunct="1"/>
            <a:endParaRPr lang="es-ES" sz="2000" b="1" dirty="0" smtClean="0">
              <a:solidFill>
                <a:schemeClr val="bg1"/>
              </a:solidFill>
              <a:latin typeface="Arial" charset="0"/>
              <a:cs typeface="Arial" charset="0"/>
            </a:endParaRPr>
          </a:p>
          <a:p>
            <a:pPr marL="0" indent="0" eaLnBrk="1" hangingPunct="1"/>
            <a:endParaRPr lang="es-ES" sz="2000" b="1" dirty="0" smtClean="0">
              <a:solidFill>
                <a:schemeClr val="bg1"/>
              </a:solidFill>
              <a:latin typeface="Arial" charset="0"/>
              <a:cs typeface="Arial" charset="0"/>
            </a:endParaRPr>
          </a:p>
          <a:p>
            <a:pPr marL="0" indent="0" eaLnBrk="1" hangingPunct="1"/>
            <a:endParaRPr lang="es-ES" sz="2000" b="1" dirty="0" smtClean="0">
              <a:solidFill>
                <a:schemeClr val="bg1"/>
              </a:solidFill>
              <a:latin typeface="Arial" charset="0"/>
              <a:cs typeface="Arial" charset="0"/>
            </a:endParaRPr>
          </a:p>
          <a:p>
            <a:pPr marL="0" indent="0" eaLnBrk="1" hangingPunct="1"/>
            <a:endParaRPr lang="es-ES" dirty="0" smtClean="0">
              <a:solidFill>
                <a:schemeClr val="bg1"/>
              </a:solidFill>
            </a:endParaRPr>
          </a:p>
          <a:p>
            <a:pPr marL="0" indent="0" eaLnBrk="1" hangingPunct="1"/>
            <a:endParaRPr lang="es-ES" dirty="0" smtClean="0">
              <a:solidFill>
                <a:schemeClr val="bg1"/>
              </a:solidFill>
            </a:endParaRPr>
          </a:p>
        </p:txBody>
      </p:sp>
      <p:sp>
        <p:nvSpPr>
          <p:cNvPr id="29699" name="3 Marcador de contenido"/>
          <p:cNvSpPr>
            <a:spLocks noGrp="1"/>
          </p:cNvSpPr>
          <p:nvPr>
            <p:ph sz="half" idx="2"/>
          </p:nvPr>
        </p:nvSpPr>
        <p:spPr>
          <a:xfrm>
            <a:off x="4644008" y="1412776"/>
            <a:ext cx="4176464" cy="5112568"/>
          </a:xfrm>
        </p:spPr>
        <p:txBody>
          <a:bodyPr/>
          <a:lstStyle/>
          <a:p>
            <a:pPr marL="0" indent="0" algn="ctr"/>
            <a:r>
              <a:rPr lang="es-ES" sz="1800" b="1" dirty="0" smtClean="0">
                <a:solidFill>
                  <a:schemeClr val="bg1"/>
                </a:solidFill>
                <a:latin typeface="Arial" charset="0"/>
                <a:cs typeface="Arial" charset="0"/>
              </a:rPr>
              <a:t>Pág. 1</a:t>
            </a:r>
          </a:p>
          <a:p>
            <a:pPr marL="0" indent="0" algn="ctr"/>
            <a:r>
              <a:rPr lang="es-ES" sz="1800" b="1" dirty="0" smtClean="0">
                <a:solidFill>
                  <a:schemeClr val="bg1"/>
                </a:solidFill>
                <a:latin typeface="Arial" charset="0"/>
                <a:cs typeface="Arial" charset="0"/>
              </a:rPr>
              <a:t>Págs. 2, 3, 4 Y 5</a:t>
            </a:r>
          </a:p>
          <a:p>
            <a:pPr marL="0" indent="0" algn="ctr"/>
            <a:r>
              <a:rPr lang="es-ES" sz="1800" b="1" dirty="0" smtClean="0">
                <a:solidFill>
                  <a:schemeClr val="bg1"/>
                </a:solidFill>
                <a:latin typeface="Arial" charset="0"/>
                <a:cs typeface="Arial" charset="0"/>
              </a:rPr>
              <a:t>Págs. 6, 7 Y 8</a:t>
            </a:r>
          </a:p>
          <a:p>
            <a:pPr marL="0" indent="0" algn="ctr"/>
            <a:r>
              <a:rPr lang="es-ES" sz="1800" b="1" dirty="0" smtClean="0">
                <a:solidFill>
                  <a:schemeClr val="bg1"/>
                </a:solidFill>
                <a:latin typeface="Arial" charset="0"/>
                <a:cs typeface="Arial" charset="0"/>
              </a:rPr>
              <a:t>Pág. 9</a:t>
            </a:r>
          </a:p>
          <a:p>
            <a:pPr marL="0" indent="0" algn="ctr"/>
            <a:r>
              <a:rPr lang="es-ES" sz="1800" b="1" dirty="0" smtClean="0">
                <a:solidFill>
                  <a:schemeClr val="bg1"/>
                </a:solidFill>
                <a:latin typeface="Arial" charset="0"/>
                <a:cs typeface="Arial" charset="0"/>
              </a:rPr>
              <a:t>Págs. 10 Y 11</a:t>
            </a:r>
          </a:p>
          <a:p>
            <a:pPr marL="0" indent="0" algn="ctr"/>
            <a:r>
              <a:rPr lang="es-ES" sz="1800" b="1" dirty="0" smtClean="0">
                <a:solidFill>
                  <a:schemeClr val="bg1"/>
                </a:solidFill>
                <a:latin typeface="Arial" charset="0"/>
                <a:cs typeface="Arial" charset="0"/>
              </a:rPr>
              <a:t>Pág. 12</a:t>
            </a:r>
          </a:p>
          <a:p>
            <a:pPr marL="0" indent="0" algn="ctr"/>
            <a:r>
              <a:rPr lang="es-ES" sz="1800" b="1" dirty="0" smtClean="0">
                <a:solidFill>
                  <a:schemeClr val="bg1"/>
                </a:solidFill>
                <a:latin typeface="Arial" charset="0"/>
                <a:cs typeface="Arial" charset="0"/>
              </a:rPr>
              <a:t>Págs. 13, 14, 15, 16, 17 Y 18</a:t>
            </a:r>
          </a:p>
          <a:p>
            <a:pPr marL="0" indent="0" algn="ctr"/>
            <a:r>
              <a:rPr lang="es-ES" sz="1800" b="1" dirty="0" smtClean="0">
                <a:solidFill>
                  <a:schemeClr val="bg1"/>
                </a:solidFill>
                <a:latin typeface="Arial" charset="0"/>
                <a:cs typeface="Arial" charset="0"/>
              </a:rPr>
              <a:t>Págs. 19 Y 20</a:t>
            </a:r>
          </a:p>
          <a:p>
            <a:pPr marL="0" indent="0" algn="ctr"/>
            <a:r>
              <a:rPr lang="es-ES" sz="1800" b="1" dirty="0" smtClean="0">
                <a:solidFill>
                  <a:schemeClr val="bg1"/>
                </a:solidFill>
                <a:latin typeface="Arial" charset="0"/>
                <a:cs typeface="Arial" charset="0"/>
              </a:rPr>
              <a:t>Págs. 21 Y 22</a:t>
            </a:r>
          </a:p>
          <a:p>
            <a:pPr marL="0" indent="0" algn="ctr"/>
            <a:r>
              <a:rPr lang="es-ES" sz="1800" b="1" dirty="0" smtClean="0">
                <a:solidFill>
                  <a:schemeClr val="bg1"/>
                </a:solidFill>
                <a:latin typeface="Arial" charset="0"/>
                <a:cs typeface="Arial" charset="0"/>
              </a:rPr>
              <a:t>Págs. 23 Y 24</a:t>
            </a:r>
          </a:p>
          <a:p>
            <a:pPr marL="0" indent="0" algn="ctr"/>
            <a:r>
              <a:rPr lang="es-ES" sz="1800" b="1" dirty="0" smtClean="0">
                <a:solidFill>
                  <a:schemeClr val="bg1"/>
                </a:solidFill>
                <a:latin typeface="Arial" charset="0"/>
                <a:cs typeface="Arial" charset="0"/>
              </a:rPr>
              <a:t>Págs. 25 Y 26</a:t>
            </a:r>
          </a:p>
          <a:p>
            <a:pPr marL="0" indent="0" algn="ctr"/>
            <a:r>
              <a:rPr lang="es-ES" sz="1800" b="1" dirty="0" smtClean="0">
                <a:solidFill>
                  <a:schemeClr val="bg1"/>
                </a:solidFill>
                <a:latin typeface="Arial" charset="0"/>
                <a:cs typeface="Arial" charset="0"/>
              </a:rPr>
              <a:t>Págs. 27, 28 Y 29</a:t>
            </a:r>
          </a:p>
          <a:p>
            <a:pPr marL="0" indent="0" algn="r"/>
            <a:r>
              <a:rPr lang="es-ES" sz="2000" b="1" dirty="0" smtClean="0">
                <a:solidFill>
                  <a:schemeClr val="bg1"/>
                </a:solidFill>
                <a:latin typeface="Arial" charset="0"/>
                <a:cs typeface="Arial" charset="0"/>
              </a:rPr>
              <a:t> </a:t>
            </a:r>
          </a:p>
        </p:txBody>
      </p:sp>
      <p:sp>
        <p:nvSpPr>
          <p:cNvPr id="6" name="5 Pergamino horizontal"/>
          <p:cNvSpPr/>
          <p:nvPr/>
        </p:nvSpPr>
        <p:spPr bwMode="auto">
          <a:xfrm>
            <a:off x="2267744" y="188640"/>
            <a:ext cx="4464496" cy="1224136"/>
          </a:xfrm>
          <a:prstGeom prst="horizontalScroll">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s-ES" sz="6000" b="1" i="0" u="none" strike="noStrike" cap="none" normalizeH="0" baseline="0" dirty="0" smtClean="0">
                <a:ln>
                  <a:noFill/>
                </a:ln>
                <a:solidFill>
                  <a:schemeClr val="bg1"/>
                </a:solidFill>
                <a:effectLst/>
                <a:latin typeface="Arial" charset="0"/>
                <a:cs typeface="Arial Unicode MS" charset="0"/>
              </a:rPr>
              <a:t>Índice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p:txBody>
          <a:bodyPr/>
          <a:lstStyle/>
          <a:p>
            <a:pPr algn="ctr"/>
            <a:r>
              <a:rPr lang="es-ES" sz="5400" b="1" dirty="0" smtClean="0">
                <a:latin typeface="Arial" charset="0"/>
                <a:cs typeface="Arial" charset="0"/>
              </a:rPr>
              <a:t>Pulpo con patatas</a:t>
            </a:r>
          </a:p>
        </p:txBody>
      </p:sp>
      <p:sp>
        <p:nvSpPr>
          <p:cNvPr id="3" name="2 Marcador de contenido"/>
          <p:cNvSpPr>
            <a:spLocks noGrp="1"/>
          </p:cNvSpPr>
          <p:nvPr>
            <p:ph idx="1"/>
          </p:nvPr>
        </p:nvSpPr>
        <p:spPr/>
        <p:txBody>
          <a:bodyPr/>
          <a:lstStyle/>
          <a:p>
            <a:pPr indent="0">
              <a:defRPr/>
            </a:pPr>
            <a:r>
              <a:rPr lang="es-ES" sz="2000" b="1" dirty="0" smtClean="0">
                <a:solidFill>
                  <a:schemeClr val="bg1"/>
                </a:solidFill>
                <a:latin typeface="Arial" pitchFamily="34" charset="0"/>
                <a:cs typeface="Arial" pitchFamily="34" charset="0"/>
              </a:rPr>
              <a:t>Exquisita elaboración de </a:t>
            </a:r>
            <a:r>
              <a:rPr lang="en-US" sz="2000" b="1" dirty="0" smtClean="0">
                <a:solidFill>
                  <a:schemeClr val="bg1"/>
                </a:solidFill>
                <a:latin typeface="Arial" pitchFamily="34" charset="0"/>
                <a:cs typeface="Arial" pitchFamily="34" charset="0"/>
              </a:rPr>
              <a:t></a:t>
            </a:r>
            <a:r>
              <a:rPr lang="es-ES" sz="2000" b="1" dirty="0" smtClean="0">
                <a:solidFill>
                  <a:schemeClr val="bg1"/>
                </a:solidFill>
                <a:latin typeface="Arial" pitchFamily="34" charset="0"/>
                <a:cs typeface="Arial" pitchFamily="34" charset="0"/>
              </a:rPr>
              <a:t>pulpo con patatas , siguiendo como patrón para su elaboración el tradicional guiso gijonés del mismo nombre. El Pulpo con Patatas "Isla del Carmen" se presenta envasado al vacío en tarro de cristal de 240 grs. </a:t>
            </a:r>
          </a:p>
          <a:p>
            <a:pPr>
              <a:defRPr/>
            </a:pPr>
            <a:endParaRPr lang="es-ES" dirty="0"/>
          </a:p>
        </p:txBody>
      </p:sp>
      <p:sp>
        <p:nvSpPr>
          <p:cNvPr id="60419" name="3 Marcador de número de diapositiva"/>
          <p:cNvSpPr>
            <a:spLocks noGrp="1"/>
          </p:cNvSpPr>
          <p:nvPr>
            <p:ph type="sldNum" sz="quarter" idx="11"/>
          </p:nvPr>
        </p:nvSpPr>
        <p:spPr>
          <a:xfrm>
            <a:off x="3203575" y="6308725"/>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18</a:t>
            </a:r>
          </a:p>
        </p:txBody>
      </p:sp>
      <p:pic>
        <p:nvPicPr>
          <p:cNvPr id="60420" name="4 Imagen" descr="pulpo-con-patatines-isla-del-carmen-240-grs.jpg"/>
          <p:cNvPicPr>
            <a:picLocks noChangeAspect="1"/>
          </p:cNvPicPr>
          <p:nvPr/>
        </p:nvPicPr>
        <p:blipFill>
          <a:blip r:embed="rId2" cstate="print"/>
          <a:srcRect l="6804" t="18144" r="7013" b="13817"/>
          <a:stretch>
            <a:fillRect/>
          </a:stretch>
        </p:blipFill>
        <p:spPr bwMode="auto">
          <a:xfrm>
            <a:off x="5580063" y="3792538"/>
            <a:ext cx="3095625" cy="2444750"/>
          </a:xfrm>
          <a:prstGeom prst="rect">
            <a:avLst/>
          </a:prstGeom>
          <a:noFill/>
          <a:ln w="9525">
            <a:noFill/>
            <a:miter lim="800000"/>
            <a:headEnd/>
            <a:tailEnd/>
          </a:ln>
        </p:spPr>
      </p:pic>
      <p:sp>
        <p:nvSpPr>
          <p:cNvPr id="60421" name="5 Onda"/>
          <p:cNvSpPr>
            <a:spLocks noChangeArrowheads="1"/>
          </p:cNvSpPr>
          <p:nvPr/>
        </p:nvSpPr>
        <p:spPr bwMode="auto">
          <a:xfrm>
            <a:off x="611188" y="5084763"/>
            <a:ext cx="2087562" cy="1079500"/>
          </a:xfrm>
          <a:prstGeom prst="wave">
            <a:avLst>
              <a:gd name="adj1" fmla="val 12500"/>
              <a:gd name="adj2" fmla="val 0"/>
            </a:avLst>
          </a:prstGeom>
          <a:solidFill>
            <a:srgbClr val="00CC00"/>
          </a:solidFill>
          <a:ln w="9525" algn="ctr">
            <a:solidFill>
              <a:schemeClr val="tx1"/>
            </a:solidFill>
            <a:round/>
            <a:headEnd/>
            <a:tailEnd/>
          </a:ln>
        </p:spPr>
        <p:txBody>
          <a:bodyPr/>
          <a:lstStyle/>
          <a:p>
            <a:pPr algn="ctr" hangingPunct="0">
              <a:lnSpc>
                <a:spcPct val="93000"/>
              </a:lnSpc>
              <a:buClr>
                <a:srgbClr val="000000"/>
              </a:buClr>
              <a:buSzPct val="100000"/>
              <a:buFont typeface="Times New Roman" pitchFamily="18" charset="0"/>
              <a:buNone/>
            </a:pPr>
            <a:r>
              <a:rPr lang="es-ES" sz="3600" b="1" dirty="0">
                <a:solidFill>
                  <a:schemeClr val="bg1"/>
                </a:solidFill>
              </a:rPr>
              <a:t>3,25€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charset="0"/>
              </a:rPr>
              <a:t>Dulce de 3 Frutas</a:t>
            </a:r>
          </a:p>
        </p:txBody>
      </p:sp>
      <p:sp>
        <p:nvSpPr>
          <p:cNvPr id="61447" name="Rectangle 7"/>
          <p:cNvSpPr>
            <a:spLocks noGrp="1" noChangeArrowheads="1"/>
          </p:cNvSpPr>
          <p:nvPr>
            <p:ph type="body" idx="4294967295"/>
          </p:nvPr>
        </p:nvSpPr>
        <p:spPr/>
        <p:txBody>
          <a:bodyPr/>
          <a:lstStyle/>
          <a:p>
            <a:pPr indent="0"/>
            <a:r>
              <a:rPr lang="es-ES" sz="2000" b="1" dirty="0" smtClean="0">
                <a:solidFill>
                  <a:schemeClr val="bg1"/>
                </a:solidFill>
                <a:latin typeface="Arial" pitchFamily="34" charset="0"/>
                <a:cs typeface="Arial" pitchFamily="34" charset="0"/>
              </a:rPr>
              <a:t>Dulce de tres frutas típico de Asturias, perfecto para acompañar cualquier variedad de queso.</a:t>
            </a:r>
          </a:p>
        </p:txBody>
      </p:sp>
      <p:sp>
        <p:nvSpPr>
          <p:cNvPr id="61442"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marL="342900" indent="-341313">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3200" dirty="0">
              <a:solidFill>
                <a:srgbClr val="000000"/>
              </a:solidFill>
            </a:endParaRPr>
          </a:p>
        </p:txBody>
      </p:sp>
      <p:pic>
        <p:nvPicPr>
          <p:cNvPr id="61443" name="Picture 3"/>
          <p:cNvPicPr>
            <a:picLocks noChangeAspect="1" noChangeArrowheads="1"/>
          </p:cNvPicPr>
          <p:nvPr/>
        </p:nvPicPr>
        <p:blipFill>
          <a:blip r:embed="rId3" cstate="print"/>
          <a:srcRect/>
          <a:stretch>
            <a:fillRect/>
          </a:stretch>
        </p:blipFill>
        <p:spPr bwMode="auto">
          <a:xfrm>
            <a:off x="5003800" y="3644900"/>
            <a:ext cx="3743325" cy="2554288"/>
          </a:xfrm>
          <a:prstGeom prst="rect">
            <a:avLst/>
          </a:prstGeom>
          <a:noFill/>
          <a:ln w="9525">
            <a:noFill/>
            <a:round/>
            <a:headEnd/>
            <a:tailEnd/>
          </a:ln>
        </p:spPr>
      </p:pic>
      <p:sp>
        <p:nvSpPr>
          <p:cNvPr id="61444" name="4 Marcador de número de diapositiva"/>
          <p:cNvSpPr>
            <a:spLocks noGrp="1"/>
          </p:cNvSpPr>
          <p:nvPr>
            <p:ph type="sldNum" sz="quarter" idx="11"/>
          </p:nvPr>
        </p:nvSpPr>
        <p:spPr>
          <a:xfrm>
            <a:off x="3059113" y="6308725"/>
            <a:ext cx="2132012" cy="363538"/>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19</a:t>
            </a:r>
          </a:p>
        </p:txBody>
      </p:sp>
      <p:sp>
        <p:nvSpPr>
          <p:cNvPr id="61445" name="5 Onda"/>
          <p:cNvSpPr>
            <a:spLocks noChangeArrowheads="1"/>
          </p:cNvSpPr>
          <p:nvPr/>
        </p:nvSpPr>
        <p:spPr bwMode="auto">
          <a:xfrm>
            <a:off x="611560" y="4941168"/>
            <a:ext cx="2089150" cy="1081087"/>
          </a:xfrm>
          <a:prstGeom prst="wave">
            <a:avLst>
              <a:gd name="adj1" fmla="val 12500"/>
              <a:gd name="adj2" fmla="val 0"/>
            </a:avLst>
          </a:prstGeom>
          <a:solidFill>
            <a:srgbClr val="00CC00"/>
          </a:solidFill>
          <a:ln w="9525" algn="ctr">
            <a:solidFill>
              <a:schemeClr val="tx1"/>
            </a:solidFill>
            <a:round/>
            <a:headEnd/>
            <a:tailEnd/>
          </a:ln>
        </p:spPr>
        <p:txBody>
          <a:bodyPr/>
          <a:lstStyle/>
          <a:p>
            <a:pPr algn="ctr" hangingPunct="0">
              <a:lnSpc>
                <a:spcPct val="93000"/>
              </a:lnSpc>
              <a:buClr>
                <a:srgbClr val="000000"/>
              </a:buClr>
              <a:buSzPct val="100000"/>
              <a:buFont typeface="Times New Roman" pitchFamily="18" charset="0"/>
              <a:buNone/>
            </a:pPr>
            <a:r>
              <a:rPr lang="es-ES" sz="3200" b="1" dirty="0">
                <a:solidFill>
                  <a:schemeClr val="bg1"/>
                </a:solidFill>
              </a:rPr>
              <a:t>3,50€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charset="0"/>
              </a:rPr>
              <a:t>Dulce de Manzana</a:t>
            </a:r>
          </a:p>
        </p:txBody>
      </p:sp>
      <p:sp>
        <p:nvSpPr>
          <p:cNvPr id="60418"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a:defRPr/>
            </a:pPr>
            <a:r>
              <a:rPr lang="es-ES" sz="2000" b="1" dirty="0">
                <a:solidFill>
                  <a:schemeClr val="bg1"/>
                </a:solidFill>
              </a:rPr>
              <a:t>Delicioso dulce de color ámbar envasado en caliente, es un dulce artesano, de corte limpio y sin ningún tipo de tropiezo. Ideal para acompañar con quesos curados y frescos.</a:t>
            </a:r>
          </a:p>
          <a:p>
            <a:pPr>
              <a:defRPr/>
            </a:pPr>
            <a:r>
              <a:rPr lang="es-ES" sz="2000" b="1" dirty="0">
                <a:solidFill>
                  <a:schemeClr val="bg1"/>
                </a:solidFill>
              </a:rPr>
              <a:t>Ingredientes: Pulpa de manzana, azúcar, espesante, acidulantes y antioxidantes.</a:t>
            </a:r>
          </a:p>
          <a:p>
            <a:pPr marL="342900">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s-ES" sz="2000" b="1" dirty="0">
              <a:solidFill>
                <a:schemeClr val="bg1"/>
              </a:solidFill>
            </a:endParaRPr>
          </a:p>
          <a:p>
            <a:pPr marL="342900">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2000" b="1" dirty="0">
                <a:solidFill>
                  <a:schemeClr val="bg1"/>
                </a:solidFill>
              </a:rPr>
              <a:t> </a:t>
            </a:r>
          </a:p>
        </p:txBody>
      </p:sp>
      <p:pic>
        <p:nvPicPr>
          <p:cNvPr id="63491" name="Picture 3"/>
          <p:cNvPicPr>
            <a:picLocks noChangeAspect="1" noChangeArrowheads="1"/>
          </p:cNvPicPr>
          <p:nvPr/>
        </p:nvPicPr>
        <p:blipFill>
          <a:blip r:embed="rId3" cstate="print"/>
          <a:srcRect/>
          <a:stretch>
            <a:fillRect/>
          </a:stretch>
        </p:blipFill>
        <p:spPr bwMode="auto">
          <a:xfrm>
            <a:off x="3995738" y="4005263"/>
            <a:ext cx="4476750" cy="2273300"/>
          </a:xfrm>
          <a:prstGeom prst="rect">
            <a:avLst/>
          </a:prstGeom>
          <a:noFill/>
          <a:ln w="9525">
            <a:noFill/>
            <a:round/>
            <a:headEnd/>
            <a:tailEnd/>
          </a:ln>
        </p:spPr>
      </p:pic>
      <p:sp>
        <p:nvSpPr>
          <p:cNvPr id="63492" name="4 Marcador de número de diapositiva"/>
          <p:cNvSpPr>
            <a:spLocks noGrp="1"/>
          </p:cNvSpPr>
          <p:nvPr>
            <p:ph type="sldNum" sz="quarter" idx="11"/>
          </p:nvPr>
        </p:nvSpPr>
        <p:spPr>
          <a:xfrm>
            <a:off x="3276600" y="6308725"/>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20</a:t>
            </a:r>
          </a:p>
        </p:txBody>
      </p:sp>
      <p:sp>
        <p:nvSpPr>
          <p:cNvPr id="63493" name="5 Onda"/>
          <p:cNvSpPr>
            <a:spLocks noChangeArrowheads="1"/>
          </p:cNvSpPr>
          <p:nvPr/>
        </p:nvSpPr>
        <p:spPr bwMode="auto">
          <a:xfrm>
            <a:off x="611188" y="5084763"/>
            <a:ext cx="2089150" cy="1008062"/>
          </a:xfrm>
          <a:prstGeom prst="wave">
            <a:avLst>
              <a:gd name="adj1" fmla="val 12500"/>
              <a:gd name="adj2" fmla="val 0"/>
            </a:avLst>
          </a:prstGeom>
          <a:solidFill>
            <a:srgbClr val="00CC00"/>
          </a:solidFill>
          <a:ln w="9525" algn="ctr">
            <a:solidFill>
              <a:schemeClr val="tx1"/>
            </a:solidFill>
            <a:round/>
            <a:headEnd/>
            <a:tailEnd/>
          </a:ln>
        </p:spPr>
        <p:txBody>
          <a:bodyPr/>
          <a:lstStyle/>
          <a:p>
            <a:pPr algn="ctr" hangingPunct="0">
              <a:lnSpc>
                <a:spcPct val="93000"/>
              </a:lnSpc>
              <a:buClr>
                <a:srgbClr val="000000"/>
              </a:buClr>
              <a:buSzPct val="100000"/>
              <a:buFont typeface="Times New Roman" pitchFamily="18" charset="0"/>
              <a:buNone/>
            </a:pPr>
            <a:r>
              <a:rPr lang="es-ES" sz="3600" b="1" dirty="0">
                <a:solidFill>
                  <a:schemeClr val="bg1"/>
                </a:solidFill>
              </a:rPr>
              <a:t>2,20€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charset="0"/>
              </a:rPr>
              <a:t>Mermelada</a:t>
            </a:r>
          </a:p>
        </p:txBody>
      </p:sp>
      <p:sp>
        <p:nvSpPr>
          <p:cNvPr id="62466"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a:defRPr/>
            </a:pPr>
            <a:r>
              <a:rPr lang="es-ES" sz="2000" b="1" dirty="0">
                <a:solidFill>
                  <a:schemeClr val="bg1"/>
                </a:solidFill>
              </a:rPr>
              <a:t>Receta creada por Pedro y Marcos Morán, chefs del prestigioso restaurante asturiano Casa Gerardo. Contiene un 80% de fruta. 100% ASTURIANO.</a:t>
            </a:r>
          </a:p>
          <a:p>
            <a:pPr>
              <a:defRPr/>
            </a:pPr>
            <a:r>
              <a:rPr lang="es-ES" sz="2000" b="1" dirty="0">
                <a:solidFill>
                  <a:schemeClr val="bg1"/>
                </a:solidFill>
              </a:rPr>
              <a:t>Ingredientes: Kiwi, </a:t>
            </a:r>
            <a:r>
              <a:rPr lang="es-ES" sz="2000" b="1" dirty="0" smtClean="0">
                <a:solidFill>
                  <a:schemeClr val="bg1"/>
                </a:solidFill>
              </a:rPr>
              <a:t>azúcar y </a:t>
            </a:r>
            <a:r>
              <a:rPr lang="es-ES" sz="2000" b="1" dirty="0">
                <a:solidFill>
                  <a:schemeClr val="bg1"/>
                </a:solidFill>
              </a:rPr>
              <a:t>limón. </a:t>
            </a:r>
          </a:p>
          <a:p>
            <a:pPr>
              <a:defRPr/>
            </a:pPr>
            <a:endParaRPr lang="es-ES" sz="2000" b="1" dirty="0">
              <a:solidFill>
                <a:schemeClr val="bg1"/>
              </a:solidFill>
            </a:endParaRPr>
          </a:p>
          <a:p>
            <a:pPr marL="342900" indent="-341313">
              <a:spcBef>
                <a:spcPts val="638"/>
              </a:spcBef>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s-ES" sz="3200" dirty="0">
              <a:solidFill>
                <a:srgbClr val="FFFFFF"/>
              </a:solidFill>
            </a:endParaRPr>
          </a:p>
        </p:txBody>
      </p:sp>
      <p:sp>
        <p:nvSpPr>
          <p:cNvPr id="65539" name="3 Marcador de número de diapositiva"/>
          <p:cNvSpPr>
            <a:spLocks noGrp="1"/>
          </p:cNvSpPr>
          <p:nvPr>
            <p:ph type="sldNum" sz="quarter" idx="11"/>
          </p:nvPr>
        </p:nvSpPr>
        <p:spPr>
          <a:xfrm>
            <a:off x="3492500" y="6237288"/>
            <a:ext cx="2132013" cy="363537"/>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21</a:t>
            </a:r>
          </a:p>
        </p:txBody>
      </p:sp>
      <p:pic>
        <p:nvPicPr>
          <p:cNvPr id="65540" name="5 Imagen" descr="mermelada-de-kiwi-astur-gourmet.jpg"/>
          <p:cNvPicPr>
            <a:picLocks noChangeAspect="1"/>
          </p:cNvPicPr>
          <p:nvPr/>
        </p:nvPicPr>
        <p:blipFill>
          <a:blip r:embed="rId3" cstate="print"/>
          <a:srcRect l="25772" t="20618" r="27837" b="19247"/>
          <a:stretch>
            <a:fillRect/>
          </a:stretch>
        </p:blipFill>
        <p:spPr bwMode="auto">
          <a:xfrm>
            <a:off x="6011863" y="3041650"/>
            <a:ext cx="2592387" cy="3360738"/>
          </a:xfrm>
          <a:prstGeom prst="rect">
            <a:avLst/>
          </a:prstGeom>
          <a:noFill/>
          <a:ln w="9525">
            <a:noFill/>
            <a:miter lim="800000"/>
            <a:headEnd/>
            <a:tailEnd/>
          </a:ln>
        </p:spPr>
      </p:pic>
      <p:sp>
        <p:nvSpPr>
          <p:cNvPr id="65541" name="6 Onda"/>
          <p:cNvSpPr>
            <a:spLocks noChangeArrowheads="1"/>
          </p:cNvSpPr>
          <p:nvPr/>
        </p:nvSpPr>
        <p:spPr bwMode="auto">
          <a:xfrm>
            <a:off x="684213" y="5084763"/>
            <a:ext cx="2159000" cy="1079500"/>
          </a:xfrm>
          <a:prstGeom prst="wave">
            <a:avLst>
              <a:gd name="adj1" fmla="val 12500"/>
              <a:gd name="adj2" fmla="val 0"/>
            </a:avLst>
          </a:prstGeom>
          <a:solidFill>
            <a:srgbClr val="00CC00"/>
          </a:solidFill>
          <a:ln w="9525" algn="ctr">
            <a:solidFill>
              <a:schemeClr val="tx1"/>
            </a:solidFill>
            <a:round/>
            <a:headEnd/>
            <a:tailEnd/>
          </a:ln>
        </p:spPr>
        <p:txBody>
          <a:bodyPr/>
          <a:lstStyle/>
          <a:p>
            <a:pPr algn="ctr" hangingPunct="0">
              <a:lnSpc>
                <a:spcPct val="93000"/>
              </a:lnSpc>
              <a:buClr>
                <a:srgbClr val="000000"/>
              </a:buClr>
              <a:buSzPct val="100000"/>
              <a:buFont typeface="Times New Roman" pitchFamily="18" charset="0"/>
              <a:buNone/>
            </a:pPr>
            <a:r>
              <a:rPr lang="es-ES" sz="3600" b="1" dirty="0">
                <a:solidFill>
                  <a:schemeClr val="bg1"/>
                </a:solidFill>
              </a:rPr>
              <a:t>2,20€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a:xfrm>
            <a:off x="468313" y="260350"/>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charset="0"/>
              </a:rPr>
              <a:t>Miel</a:t>
            </a:r>
          </a:p>
        </p:txBody>
      </p:sp>
      <p:sp>
        <p:nvSpPr>
          <p:cNvPr id="64514"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a:defRPr/>
            </a:pPr>
            <a:r>
              <a:rPr lang="es-ES" b="1" dirty="0">
                <a:solidFill>
                  <a:schemeClr val="bg1"/>
                </a:solidFill>
              </a:rPr>
              <a:t>Sus características son color ámbar ámbar oscuro. Aroma floral, intenso y medianamente persistente, con un claro componente amaderado. Gusto dulce con notas saladas y cierto componente amargo</a:t>
            </a:r>
            <a:r>
              <a:rPr lang="es-ES" b="1" dirty="0" smtClean="0">
                <a:solidFill>
                  <a:schemeClr val="bg1"/>
                </a:solidFill>
              </a:rPr>
              <a:t>. La </a:t>
            </a:r>
            <a:r>
              <a:rPr lang="es-ES" b="1" dirty="0">
                <a:solidFill>
                  <a:schemeClr val="bg1"/>
                </a:solidFill>
              </a:rPr>
              <a:t>marca La Puela proviene del nombre tradicional del pueblo de los propietarios, situado en Pola de Allande. Se elabora Miel La Puela a partir de su recolección en sus propias colmenas, situadas en los mismos bosques de Allande, en el Occidente de Asturias.  </a:t>
            </a:r>
          </a:p>
          <a:p>
            <a:pPr>
              <a:defRPr/>
            </a:pPr>
            <a:endParaRPr lang="es-ES" sz="2000" dirty="0"/>
          </a:p>
          <a:p>
            <a:pPr marL="342900" indent="-341313" algn="ctr">
              <a:spcBef>
                <a:spcPts val="638"/>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3200" dirty="0">
                <a:solidFill>
                  <a:srgbClr val="000000"/>
                </a:solidFill>
              </a:rPr>
              <a:t> </a:t>
            </a:r>
          </a:p>
          <a:p>
            <a:pPr marL="342900" indent="-341313">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s-ES" sz="3200" dirty="0">
              <a:solidFill>
                <a:srgbClr val="000000"/>
              </a:solidFill>
            </a:endParaRPr>
          </a:p>
        </p:txBody>
      </p:sp>
      <p:sp>
        <p:nvSpPr>
          <p:cNvPr id="67587" name="3 Marcador de número de diapositiva"/>
          <p:cNvSpPr>
            <a:spLocks noGrp="1"/>
          </p:cNvSpPr>
          <p:nvPr>
            <p:ph type="sldNum" sz="quarter" idx="11"/>
          </p:nvPr>
        </p:nvSpPr>
        <p:spPr>
          <a:xfrm>
            <a:off x="3276600" y="6237288"/>
            <a:ext cx="2132013" cy="363537"/>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22</a:t>
            </a:r>
          </a:p>
        </p:txBody>
      </p:sp>
      <p:pic>
        <p:nvPicPr>
          <p:cNvPr id="67588" name="6 Imagen" descr="Miel La Puela.jpg"/>
          <p:cNvPicPr>
            <a:picLocks noChangeAspect="1"/>
          </p:cNvPicPr>
          <p:nvPr/>
        </p:nvPicPr>
        <p:blipFill>
          <a:blip r:embed="rId3" cstate="print"/>
          <a:srcRect l="21526" t="12201" r="21526" b="14301"/>
          <a:stretch>
            <a:fillRect/>
          </a:stretch>
        </p:blipFill>
        <p:spPr bwMode="auto">
          <a:xfrm>
            <a:off x="7164288" y="3781208"/>
            <a:ext cx="1439962" cy="2800567"/>
          </a:xfrm>
          <a:prstGeom prst="rect">
            <a:avLst/>
          </a:prstGeom>
          <a:noFill/>
          <a:ln w="9525">
            <a:noFill/>
            <a:miter lim="800000"/>
            <a:headEnd/>
            <a:tailEnd/>
          </a:ln>
        </p:spPr>
      </p:pic>
      <p:pic>
        <p:nvPicPr>
          <p:cNvPr id="67589" name="7 Imagen" descr="miel-ecolgica-la-puela-350-grs.jpg"/>
          <p:cNvPicPr>
            <a:picLocks noChangeAspect="1"/>
          </p:cNvPicPr>
          <p:nvPr/>
        </p:nvPicPr>
        <p:blipFill>
          <a:blip r:embed="rId4" cstate="print"/>
          <a:srcRect l="24519" t="23026" r="26443" b="4062"/>
          <a:stretch>
            <a:fillRect/>
          </a:stretch>
        </p:blipFill>
        <p:spPr bwMode="auto">
          <a:xfrm>
            <a:off x="251520" y="3933056"/>
            <a:ext cx="1682719" cy="2664664"/>
          </a:xfrm>
          <a:prstGeom prst="rect">
            <a:avLst/>
          </a:prstGeom>
          <a:noFill/>
          <a:ln w="9525">
            <a:noFill/>
            <a:miter lim="800000"/>
            <a:headEnd/>
            <a:tailEnd/>
          </a:ln>
        </p:spPr>
      </p:pic>
      <p:sp>
        <p:nvSpPr>
          <p:cNvPr id="67590" name="8 Onda"/>
          <p:cNvSpPr>
            <a:spLocks noChangeArrowheads="1"/>
          </p:cNvSpPr>
          <p:nvPr/>
        </p:nvSpPr>
        <p:spPr bwMode="auto">
          <a:xfrm>
            <a:off x="2915816" y="4581128"/>
            <a:ext cx="2952328" cy="1152128"/>
          </a:xfrm>
          <a:prstGeom prst="wave">
            <a:avLst>
              <a:gd name="adj1" fmla="val 10505"/>
              <a:gd name="adj2" fmla="val -462"/>
            </a:avLst>
          </a:prstGeom>
          <a:solidFill>
            <a:srgbClr val="00CC00"/>
          </a:solidFill>
          <a:ln w="9525" algn="ctr">
            <a:solidFill>
              <a:schemeClr val="tx1"/>
            </a:solidFill>
            <a:round/>
            <a:headEnd/>
            <a:tailEnd/>
          </a:ln>
        </p:spPr>
        <p:txBody>
          <a:bodyPr/>
          <a:lstStyle/>
          <a:p>
            <a:pPr algn="ctr" hangingPunct="0">
              <a:lnSpc>
                <a:spcPct val="93000"/>
              </a:lnSpc>
              <a:buClr>
                <a:srgbClr val="000000"/>
              </a:buClr>
              <a:buSzPct val="100000"/>
              <a:buFont typeface="Times New Roman" pitchFamily="18" charset="0"/>
              <a:buNone/>
            </a:pPr>
            <a:r>
              <a:rPr lang="es-ES" sz="3600" b="1" dirty="0" smtClean="0">
                <a:solidFill>
                  <a:schemeClr val="bg1"/>
                </a:solidFill>
              </a:rPr>
              <a:t>4,30€ / 7,30€  </a:t>
            </a:r>
            <a:endParaRPr lang="es-ES" sz="3600" b="1" dirty="0">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4800" b="1" dirty="0" smtClean="0">
                <a:latin typeface="Arial" charset="0"/>
              </a:rPr>
              <a:t>Lenguas de las Monjas</a:t>
            </a:r>
          </a:p>
        </p:txBody>
      </p:sp>
      <p:sp>
        <p:nvSpPr>
          <p:cNvPr id="66562"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a:defRPr/>
            </a:pPr>
            <a:r>
              <a:rPr lang="es-ES" sz="2000" b="1" dirty="0">
                <a:solidFill>
                  <a:schemeClr val="bg1"/>
                </a:solidFill>
              </a:rPr>
              <a:t>Las Lenguas de las Monjas están elaboradas conforme a una receta tradicional de los conventos asturianos. Como todas sus galletas son artesanas, tradicionales y sanas, porque no llevan ni conservantes ni colorantes y están fabricadas con ingredientes totalmente naturales.</a:t>
            </a:r>
          </a:p>
          <a:p>
            <a:pPr>
              <a:defRPr/>
            </a:pPr>
            <a:r>
              <a:rPr lang="es-ES" sz="2000" b="1" dirty="0">
                <a:solidFill>
                  <a:schemeClr val="bg1"/>
                </a:solidFill>
              </a:rPr>
              <a:t>Ingredientes: Harina de trigo, Azúcar, Mantequilla y Huevos.</a:t>
            </a:r>
          </a:p>
          <a:p>
            <a:pPr marL="342900" indent="-341313">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s-ES" sz="3200" dirty="0">
              <a:solidFill>
                <a:srgbClr val="000000"/>
              </a:solidFill>
            </a:endParaRPr>
          </a:p>
        </p:txBody>
      </p:sp>
      <p:pic>
        <p:nvPicPr>
          <p:cNvPr id="69635" name="Picture 3"/>
          <p:cNvPicPr>
            <a:picLocks noChangeAspect="1" noChangeArrowheads="1"/>
          </p:cNvPicPr>
          <p:nvPr/>
        </p:nvPicPr>
        <p:blipFill>
          <a:blip r:embed="rId3" cstate="print"/>
          <a:srcRect l="3610" t="9090" r="4337" b="6068"/>
          <a:stretch>
            <a:fillRect/>
          </a:stretch>
        </p:blipFill>
        <p:spPr bwMode="auto">
          <a:xfrm>
            <a:off x="4284663" y="3933825"/>
            <a:ext cx="4327525" cy="2374900"/>
          </a:xfrm>
          <a:prstGeom prst="rect">
            <a:avLst/>
          </a:prstGeom>
          <a:noFill/>
          <a:ln w="9525">
            <a:noFill/>
            <a:round/>
            <a:headEnd/>
            <a:tailEnd/>
          </a:ln>
        </p:spPr>
      </p:pic>
      <p:sp>
        <p:nvSpPr>
          <p:cNvPr id="69636" name="5 Marcador de número de diapositiva"/>
          <p:cNvSpPr>
            <a:spLocks noGrp="1"/>
          </p:cNvSpPr>
          <p:nvPr>
            <p:ph type="sldNum" sz="quarter" idx="11"/>
          </p:nvPr>
        </p:nvSpPr>
        <p:spPr>
          <a:xfrm>
            <a:off x="3276600" y="6308725"/>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23</a:t>
            </a:r>
          </a:p>
        </p:txBody>
      </p:sp>
      <p:sp>
        <p:nvSpPr>
          <p:cNvPr id="69637" name="6 Onda"/>
          <p:cNvSpPr>
            <a:spLocks noChangeArrowheads="1"/>
          </p:cNvSpPr>
          <p:nvPr/>
        </p:nvSpPr>
        <p:spPr bwMode="auto">
          <a:xfrm>
            <a:off x="684213" y="5300663"/>
            <a:ext cx="2089150" cy="936625"/>
          </a:xfrm>
          <a:prstGeom prst="wave">
            <a:avLst>
              <a:gd name="adj1" fmla="val 12500"/>
              <a:gd name="adj2" fmla="val 0"/>
            </a:avLst>
          </a:prstGeom>
          <a:solidFill>
            <a:srgbClr val="00CC00"/>
          </a:solidFill>
          <a:ln w="9525" algn="ctr">
            <a:solidFill>
              <a:schemeClr val="tx1"/>
            </a:solidFill>
            <a:round/>
            <a:headEnd/>
            <a:tailEnd/>
          </a:ln>
        </p:spPr>
        <p:txBody>
          <a:bodyPr/>
          <a:lstStyle/>
          <a:p>
            <a:pPr algn="ctr" hangingPunct="0">
              <a:lnSpc>
                <a:spcPct val="93000"/>
              </a:lnSpc>
              <a:buClr>
                <a:srgbClr val="000000"/>
              </a:buClr>
              <a:buSzPct val="100000"/>
              <a:buFont typeface="Times New Roman" pitchFamily="18" charset="0"/>
              <a:buNone/>
            </a:pPr>
            <a:r>
              <a:rPr lang="es-ES" sz="3600" b="1" dirty="0">
                <a:solidFill>
                  <a:schemeClr val="bg1"/>
                </a:solidFill>
              </a:rPr>
              <a:t>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Título"/>
          <p:cNvSpPr>
            <a:spLocks noGrp="1"/>
          </p:cNvSpPr>
          <p:nvPr>
            <p:ph type="title"/>
          </p:nvPr>
        </p:nvSpPr>
        <p:spPr/>
        <p:txBody>
          <a:bodyPr/>
          <a:lstStyle/>
          <a:p>
            <a:pPr algn="ctr"/>
            <a:r>
              <a:rPr lang="es-ES" sz="4800" b="1" dirty="0" smtClean="0">
                <a:latin typeface="Arial" charset="0"/>
              </a:rPr>
              <a:t>Rosquillas de las Monjas</a:t>
            </a:r>
            <a:endParaRPr lang="es-ES" sz="4800" dirty="0" smtClean="0"/>
          </a:p>
        </p:txBody>
      </p:sp>
      <p:sp>
        <p:nvSpPr>
          <p:cNvPr id="71682" name="3 Marcador de número de diapositiva"/>
          <p:cNvSpPr>
            <a:spLocks noGrp="1"/>
          </p:cNvSpPr>
          <p:nvPr>
            <p:ph type="sldNum" sz="quarter" idx="11"/>
          </p:nvPr>
        </p:nvSpPr>
        <p:spPr>
          <a:xfrm>
            <a:off x="3563938" y="6308725"/>
            <a:ext cx="2132012" cy="363538"/>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24</a:t>
            </a:r>
          </a:p>
        </p:txBody>
      </p:sp>
      <p:sp>
        <p:nvSpPr>
          <p:cNvPr id="6" name="5 Marcador de contenido"/>
          <p:cNvSpPr>
            <a:spLocks noGrp="1"/>
          </p:cNvSpPr>
          <p:nvPr>
            <p:ph idx="1"/>
          </p:nvPr>
        </p:nvSpPr>
        <p:spPr/>
        <p:txBody>
          <a:bodyPr/>
          <a:lstStyle/>
          <a:p>
            <a:pPr indent="0">
              <a:defRPr/>
            </a:pPr>
            <a:r>
              <a:rPr lang="es-ES" sz="2000" b="1" dirty="0" smtClean="0">
                <a:solidFill>
                  <a:schemeClr val="bg1"/>
                </a:solidFill>
                <a:latin typeface="Arial" pitchFamily="34" charset="0"/>
                <a:cs typeface="Arial" pitchFamily="34" charset="0"/>
              </a:rPr>
              <a:t>Las Rosquillas de las Monjas están elaboradas conforme a una receta tradicional de los conventos asturianos. Como todas sus galletas son artesanas, tradicionales y sanas, porque no llevan ni conservantes ni colorantes y están fabricadas con ingredientes totalmente naturales. </a:t>
            </a:r>
          </a:p>
          <a:p>
            <a:pPr indent="0">
              <a:defRPr/>
            </a:pPr>
            <a:r>
              <a:rPr lang="es-ES" sz="2000" b="1" dirty="0" smtClean="0">
                <a:solidFill>
                  <a:schemeClr val="bg1"/>
                </a:solidFill>
                <a:latin typeface="Arial" pitchFamily="34" charset="0"/>
                <a:cs typeface="Arial" pitchFamily="34" charset="0"/>
              </a:rPr>
              <a:t>Ingredientes: Harina de Trigo, Azúcar, Aceite de Girasol, Huevos, Bicarbonato y Esencia natural de Limón.</a:t>
            </a:r>
          </a:p>
          <a:p>
            <a:pPr>
              <a:defRPr/>
            </a:pPr>
            <a:r>
              <a:rPr lang="es-ES" dirty="0" smtClean="0"/>
              <a:t> </a:t>
            </a:r>
            <a:endParaRPr lang="es-ES" dirty="0"/>
          </a:p>
        </p:txBody>
      </p:sp>
      <p:pic>
        <p:nvPicPr>
          <p:cNvPr id="71684" name="Picture 4"/>
          <p:cNvPicPr>
            <a:picLocks noChangeAspect="1" noChangeArrowheads="1"/>
          </p:cNvPicPr>
          <p:nvPr/>
        </p:nvPicPr>
        <p:blipFill>
          <a:blip r:embed="rId2" cstate="print"/>
          <a:srcRect l="5478" t="3223" r="9610"/>
          <a:stretch>
            <a:fillRect/>
          </a:stretch>
        </p:blipFill>
        <p:spPr bwMode="auto">
          <a:xfrm>
            <a:off x="5940425" y="4005263"/>
            <a:ext cx="2735263" cy="2651125"/>
          </a:xfrm>
          <a:prstGeom prst="rect">
            <a:avLst/>
          </a:prstGeom>
          <a:noFill/>
          <a:ln w="9525">
            <a:noFill/>
            <a:round/>
            <a:headEnd/>
            <a:tailEnd/>
          </a:ln>
        </p:spPr>
      </p:pic>
      <p:sp>
        <p:nvSpPr>
          <p:cNvPr id="71685" name="7 Onda"/>
          <p:cNvSpPr>
            <a:spLocks noChangeArrowheads="1"/>
          </p:cNvSpPr>
          <p:nvPr/>
        </p:nvSpPr>
        <p:spPr bwMode="auto">
          <a:xfrm>
            <a:off x="539750" y="5157788"/>
            <a:ext cx="2087563" cy="1008062"/>
          </a:xfrm>
          <a:prstGeom prst="wave">
            <a:avLst>
              <a:gd name="adj1" fmla="val 12500"/>
              <a:gd name="adj2" fmla="val 0"/>
            </a:avLst>
          </a:prstGeom>
          <a:solidFill>
            <a:srgbClr val="00CC00"/>
          </a:solidFill>
          <a:ln w="9525" algn="ctr">
            <a:solidFill>
              <a:schemeClr val="tx1"/>
            </a:solidFill>
            <a:round/>
            <a:headEnd/>
            <a:tailEnd/>
          </a:ln>
        </p:spPr>
        <p:txBody>
          <a:bodyPr/>
          <a:lstStyle/>
          <a:p>
            <a:pPr algn="ctr" hangingPunct="0">
              <a:lnSpc>
                <a:spcPct val="93000"/>
              </a:lnSpc>
              <a:buClr>
                <a:srgbClr val="000000"/>
              </a:buClr>
              <a:buSzPct val="100000"/>
              <a:buFont typeface="Times New Roman" pitchFamily="18" charset="0"/>
              <a:buNone/>
            </a:pPr>
            <a:r>
              <a:rPr lang="es-ES" sz="4000" b="1" dirty="0">
                <a:solidFill>
                  <a:schemeClr val="bg1"/>
                </a:solidFill>
              </a:rPr>
              <a:t>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charset="0"/>
              </a:rPr>
              <a:t>Pasta De Arriondas</a:t>
            </a:r>
          </a:p>
        </p:txBody>
      </p:sp>
      <p:pic>
        <p:nvPicPr>
          <p:cNvPr id="72706" name="Picture 2"/>
          <p:cNvPicPr>
            <a:picLocks noChangeAspect="1" noChangeArrowheads="1"/>
          </p:cNvPicPr>
          <p:nvPr/>
        </p:nvPicPr>
        <p:blipFill>
          <a:blip r:embed="rId3" cstate="print"/>
          <a:srcRect/>
          <a:stretch>
            <a:fillRect/>
          </a:stretch>
        </p:blipFill>
        <p:spPr bwMode="auto">
          <a:xfrm>
            <a:off x="4643438" y="3429000"/>
            <a:ext cx="3816350" cy="2643188"/>
          </a:xfrm>
          <a:prstGeom prst="rect">
            <a:avLst/>
          </a:prstGeom>
          <a:noFill/>
          <a:ln w="9525">
            <a:noFill/>
            <a:round/>
            <a:headEnd/>
            <a:tailEnd/>
          </a:ln>
        </p:spPr>
      </p:pic>
      <p:sp>
        <p:nvSpPr>
          <p:cNvPr id="68611" name="Rectangle 3"/>
          <p:cNvSpPr>
            <a:spLocks noGrp="1" noChangeArrowheads="1"/>
          </p:cNvSpPr>
          <p:nvPr>
            <p:ph type="body" idx="1"/>
          </p:nvPr>
        </p:nvSpPr>
        <p:spPr>
          <a:xfrm>
            <a:off x="323850" y="1557338"/>
            <a:ext cx="8229600" cy="4435475"/>
          </a:xfrm>
        </p:spPr>
        <p:txBody>
          <a:bodyPr lIns="0" tIns="28224" rIns="0" bIns="0"/>
          <a:lstStyle/>
          <a:p>
            <a:pPr>
              <a:defRPr/>
            </a:pPr>
            <a:r>
              <a:rPr lang="pt-BR" sz="2000" b="1" dirty="0" smtClean="0">
                <a:solidFill>
                  <a:schemeClr val="bg1"/>
                </a:solidFill>
                <a:latin typeface="Arial" pitchFamily="34" charset="0"/>
                <a:cs typeface="Arial" pitchFamily="34" charset="0"/>
              </a:rPr>
              <a:t>PASTAS ARTESANAS.</a:t>
            </a:r>
          </a:p>
          <a:p>
            <a:pPr>
              <a:defRPr/>
            </a:pPr>
            <a:r>
              <a:rPr lang="pt-BR" sz="2000" b="1" dirty="0" smtClean="0">
                <a:solidFill>
                  <a:schemeClr val="bg1"/>
                </a:solidFill>
                <a:latin typeface="Arial" pitchFamily="34" charset="0"/>
                <a:cs typeface="Arial" pitchFamily="34" charset="0"/>
              </a:rPr>
              <a:t>INGREDIENTES :HARINA DE TRIGO, AZÚCAR y GRASA VEGETAL.</a:t>
            </a:r>
          </a:p>
          <a:p>
            <a:pPr marL="431800" indent="-323850" eaLnBrk="1" hangingPunct="1">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s-ES" dirty="0" smtClean="0">
              <a:solidFill>
                <a:srgbClr val="FFFFFF"/>
              </a:solidFill>
            </a:endParaRPr>
          </a:p>
        </p:txBody>
      </p:sp>
      <p:sp>
        <p:nvSpPr>
          <p:cNvPr id="72708" name="4 Marcador de número de diapositiva"/>
          <p:cNvSpPr>
            <a:spLocks noGrp="1"/>
          </p:cNvSpPr>
          <p:nvPr>
            <p:ph type="sldNum" sz="quarter" idx="11"/>
          </p:nvPr>
        </p:nvSpPr>
        <p:spPr>
          <a:xfrm>
            <a:off x="3492500" y="6308725"/>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25</a:t>
            </a:r>
          </a:p>
        </p:txBody>
      </p:sp>
      <p:sp>
        <p:nvSpPr>
          <p:cNvPr id="72709" name="5 Onda"/>
          <p:cNvSpPr>
            <a:spLocks noChangeArrowheads="1"/>
          </p:cNvSpPr>
          <p:nvPr/>
        </p:nvSpPr>
        <p:spPr bwMode="auto">
          <a:xfrm>
            <a:off x="611188" y="4868863"/>
            <a:ext cx="2160587" cy="936625"/>
          </a:xfrm>
          <a:prstGeom prst="wave">
            <a:avLst>
              <a:gd name="adj1" fmla="val 12500"/>
              <a:gd name="adj2" fmla="val 0"/>
            </a:avLst>
          </a:prstGeom>
          <a:solidFill>
            <a:srgbClr val="00CC00"/>
          </a:solidFill>
          <a:ln w="9525" algn="ctr">
            <a:solidFill>
              <a:schemeClr val="tx1"/>
            </a:solidFill>
            <a:round/>
            <a:headEnd/>
            <a:tailEnd/>
          </a:ln>
        </p:spPr>
        <p:txBody>
          <a:bodyPr/>
          <a:lstStyle/>
          <a:p>
            <a:pPr algn="ctr" hangingPunct="0">
              <a:lnSpc>
                <a:spcPct val="93000"/>
              </a:lnSpc>
              <a:buClr>
                <a:srgbClr val="000000"/>
              </a:buClr>
              <a:buSzPct val="100000"/>
              <a:buFont typeface="Times New Roman" pitchFamily="18" charset="0"/>
              <a:buNone/>
            </a:pPr>
            <a:r>
              <a:rPr lang="es-ES" sz="3600" b="1" dirty="0">
                <a:solidFill>
                  <a:schemeClr val="bg1"/>
                </a:solidFill>
              </a:rPr>
              <a:t>3€</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600" b="1" dirty="0" smtClean="0">
                <a:latin typeface="Arial" charset="0"/>
              </a:rPr>
              <a:t>Suspiros “La Triunfante De Grao”</a:t>
            </a:r>
          </a:p>
        </p:txBody>
      </p:sp>
      <p:pic>
        <p:nvPicPr>
          <p:cNvPr id="74754" name="Picture 2"/>
          <p:cNvPicPr>
            <a:picLocks noChangeAspect="1" noChangeArrowheads="1"/>
          </p:cNvPicPr>
          <p:nvPr/>
        </p:nvPicPr>
        <p:blipFill>
          <a:blip r:embed="rId3" cstate="print"/>
          <a:srcRect/>
          <a:stretch>
            <a:fillRect/>
          </a:stretch>
        </p:blipFill>
        <p:spPr bwMode="auto">
          <a:xfrm>
            <a:off x="6372225" y="3068638"/>
            <a:ext cx="1682750" cy="2952750"/>
          </a:xfrm>
          <a:prstGeom prst="rect">
            <a:avLst/>
          </a:prstGeom>
          <a:noFill/>
          <a:ln w="9525">
            <a:noFill/>
            <a:round/>
            <a:headEnd/>
            <a:tailEnd/>
          </a:ln>
        </p:spPr>
      </p:pic>
      <p:sp>
        <p:nvSpPr>
          <p:cNvPr id="74755" name="Rectangle 3"/>
          <p:cNvSpPr>
            <a:spLocks noGrp="1" noChangeArrowheads="1"/>
          </p:cNvSpPr>
          <p:nvPr>
            <p:ph type="body" idx="1"/>
          </p:nvPr>
        </p:nvSpPr>
        <p:spPr>
          <a:xfrm>
            <a:off x="323850" y="1628775"/>
            <a:ext cx="8229600" cy="4435475"/>
          </a:xfrm>
        </p:spPr>
        <p:txBody>
          <a:bodyPr lIns="0" tIns="28224" rIns="0" bIns="0"/>
          <a:lstStyle/>
          <a:p>
            <a:pPr marL="431800" indent="0" eaLnBrk="1" hangingPunct="1">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000" b="1" dirty="0" smtClean="0">
                <a:solidFill>
                  <a:schemeClr val="bg1"/>
                </a:solidFill>
                <a:latin typeface="Arial" charset="0"/>
                <a:cs typeface="Arial" charset="0"/>
              </a:rPr>
              <a:t>Deliciosas y suaves pastas artesanas, hechas totalmente a mano con huevos, mantequilla, azúcar y harina de trigo como manda la tradición.</a:t>
            </a:r>
          </a:p>
        </p:txBody>
      </p:sp>
      <p:sp>
        <p:nvSpPr>
          <p:cNvPr id="74756" name="4 Marcador de número de diapositiva"/>
          <p:cNvSpPr>
            <a:spLocks noGrp="1"/>
          </p:cNvSpPr>
          <p:nvPr>
            <p:ph type="sldNum" sz="quarter" idx="11"/>
          </p:nvPr>
        </p:nvSpPr>
        <p:spPr>
          <a:xfrm>
            <a:off x="3779838" y="6308725"/>
            <a:ext cx="2132012" cy="363538"/>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26</a:t>
            </a:r>
          </a:p>
        </p:txBody>
      </p:sp>
      <p:sp>
        <p:nvSpPr>
          <p:cNvPr id="74757" name="5 Onda"/>
          <p:cNvSpPr>
            <a:spLocks noChangeArrowheads="1"/>
          </p:cNvSpPr>
          <p:nvPr/>
        </p:nvSpPr>
        <p:spPr bwMode="auto">
          <a:xfrm>
            <a:off x="827088" y="4652963"/>
            <a:ext cx="2232025" cy="1081087"/>
          </a:xfrm>
          <a:prstGeom prst="wave">
            <a:avLst>
              <a:gd name="adj1" fmla="val 12500"/>
              <a:gd name="adj2" fmla="val 0"/>
            </a:avLst>
          </a:prstGeom>
          <a:solidFill>
            <a:srgbClr val="00CC00"/>
          </a:solidFill>
          <a:ln w="9525" algn="ctr">
            <a:solidFill>
              <a:schemeClr val="tx1"/>
            </a:solidFill>
            <a:round/>
            <a:headEnd/>
            <a:tailEnd/>
          </a:ln>
        </p:spPr>
        <p:txBody>
          <a:bodyPr/>
          <a:lstStyle/>
          <a:p>
            <a:pPr algn="ctr" hangingPunct="0">
              <a:lnSpc>
                <a:spcPct val="93000"/>
              </a:lnSpc>
              <a:buClr>
                <a:srgbClr val="000000"/>
              </a:buClr>
              <a:buSzPct val="100000"/>
              <a:buFont typeface="Times New Roman" pitchFamily="18" charset="0"/>
              <a:buNone/>
            </a:pPr>
            <a:r>
              <a:rPr lang="es-ES" sz="3600" b="1" dirty="0">
                <a:solidFill>
                  <a:schemeClr val="bg1"/>
                </a:solidFill>
              </a:rPr>
              <a:t>2,20€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4400" b="1" dirty="0" smtClean="0">
                <a:latin typeface="Arial" charset="0"/>
              </a:rPr>
              <a:t>Casadielles</a:t>
            </a:r>
          </a:p>
        </p:txBody>
      </p:sp>
      <p:sp>
        <p:nvSpPr>
          <p:cNvPr id="76802" name="Rectangle 2"/>
          <p:cNvSpPr>
            <a:spLocks noGrp="1" noChangeArrowheads="1"/>
          </p:cNvSpPr>
          <p:nvPr>
            <p:ph type="body" idx="1"/>
          </p:nvPr>
        </p:nvSpPr>
        <p:spPr>
          <a:xfrm>
            <a:off x="468313" y="1557338"/>
            <a:ext cx="8229600" cy="4435475"/>
          </a:xfrm>
        </p:spPr>
        <p:txBody>
          <a:bodyPr lIns="0" tIns="28224" rIns="0" bIns="0"/>
          <a:lstStyle/>
          <a:p>
            <a:pPr marL="431800" indent="0" eaLnBrk="1" hangingPunct="1">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000" b="1" dirty="0" smtClean="0">
                <a:solidFill>
                  <a:schemeClr val="bg1"/>
                </a:solidFill>
                <a:latin typeface="Arial" pitchFamily="34" charset="0"/>
                <a:cs typeface="Arial" pitchFamily="34" charset="0"/>
              </a:rPr>
              <a:t>Dulce típico de Asturias de hojaldre y relleno de nueces y miel, los ingredientes pueden variar según la receta.</a:t>
            </a:r>
          </a:p>
        </p:txBody>
      </p:sp>
      <p:sp>
        <p:nvSpPr>
          <p:cNvPr id="76803" name="3 Marcador de número de diapositiva"/>
          <p:cNvSpPr>
            <a:spLocks noGrp="1"/>
          </p:cNvSpPr>
          <p:nvPr>
            <p:ph type="sldNum" sz="quarter" idx="11"/>
          </p:nvPr>
        </p:nvSpPr>
        <p:spPr>
          <a:xfrm>
            <a:off x="3492500" y="6308725"/>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27</a:t>
            </a:r>
          </a:p>
        </p:txBody>
      </p:sp>
      <p:pic>
        <p:nvPicPr>
          <p:cNvPr id="76805" name="Picture 5" descr="original"/>
          <p:cNvPicPr>
            <a:picLocks noChangeAspect="1" noChangeArrowheads="1"/>
          </p:cNvPicPr>
          <p:nvPr/>
        </p:nvPicPr>
        <p:blipFill>
          <a:blip r:embed="rId3" cstate="print"/>
          <a:srcRect/>
          <a:stretch>
            <a:fillRect/>
          </a:stretch>
        </p:blipFill>
        <p:spPr bwMode="auto">
          <a:xfrm>
            <a:off x="4283968" y="3356992"/>
            <a:ext cx="4470400" cy="2824162"/>
          </a:xfrm>
          <a:prstGeom prst="rect">
            <a:avLst/>
          </a:prstGeom>
          <a:noFill/>
        </p:spPr>
      </p:pic>
      <p:sp>
        <p:nvSpPr>
          <p:cNvPr id="6" name="5 Onda"/>
          <p:cNvSpPr/>
          <p:nvPr/>
        </p:nvSpPr>
        <p:spPr bwMode="auto">
          <a:xfrm>
            <a:off x="611560" y="5157192"/>
            <a:ext cx="2088232" cy="1080120"/>
          </a:xfrm>
          <a:prstGeom prst="wave">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s-ES" sz="3600" b="1" i="0" u="none" strike="noStrike" cap="none" normalizeH="0" baseline="0" dirty="0" smtClean="0">
                <a:ln>
                  <a:noFill/>
                </a:ln>
                <a:solidFill>
                  <a:schemeClr val="bg1"/>
                </a:solidFill>
                <a:effectLst/>
                <a:latin typeface="Arial" charset="0"/>
                <a:cs typeface="Arial Unicode MS" charset="0"/>
              </a:rPr>
              <a:t>3,70€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charset="0"/>
              </a:rPr>
              <a:t>Fabada Asturiana</a:t>
            </a:r>
          </a:p>
        </p:txBody>
      </p:sp>
      <p:sp>
        <p:nvSpPr>
          <p:cNvPr id="512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5000" rIns="90000" bIns="45000"/>
          <a:lstStyle/>
          <a:p>
            <a:pPr hangingPunct="0">
              <a:lnSpc>
                <a:spcPct val="93000"/>
              </a:lnSpc>
              <a:buClr>
                <a:srgbClr val="000000"/>
              </a:buClr>
              <a:buSzPct val="100000"/>
              <a:buFont typeface="Times New Roman" pitchFamily="16" charset="0"/>
              <a:buNone/>
              <a:defRPr/>
            </a:pPr>
            <a:r>
              <a:rPr lang="es-ES" sz="2000" b="1" dirty="0">
                <a:solidFill>
                  <a:schemeClr val="accent3"/>
                </a:solidFill>
                <a:latin typeface="Arial" pitchFamily="34" charset="0"/>
                <a:ea typeface="+mn-ea"/>
                <a:cs typeface="Arial" pitchFamily="34" charset="0"/>
              </a:rPr>
              <a:t>Es una selección de fabas de la región en formato seco, limpio y enteras listas para guisar acompañadas de la proporción adecuada del compango son los ingredientes imprescindibles para la elaboración de la fabada asturiana.</a:t>
            </a:r>
          </a:p>
          <a:p>
            <a:pPr hangingPunct="0">
              <a:lnSpc>
                <a:spcPct val="93000"/>
              </a:lnSpc>
              <a:buClr>
                <a:srgbClr val="000000"/>
              </a:buClr>
              <a:buSzPct val="100000"/>
              <a:buFont typeface="Times New Roman" pitchFamily="16" charset="0"/>
              <a:buNone/>
              <a:defRPr/>
            </a:pPr>
            <a:endParaRPr lang="es-ES" sz="2000" b="1" dirty="0">
              <a:solidFill>
                <a:schemeClr val="accent3"/>
              </a:solidFill>
              <a:latin typeface="Arial" pitchFamily="34" charset="0"/>
              <a:ea typeface="+mn-ea"/>
              <a:cs typeface="Arial" pitchFamily="34" charset="0"/>
            </a:endParaRPr>
          </a:p>
          <a:p>
            <a:pPr hangingPunct="0">
              <a:lnSpc>
                <a:spcPct val="93000"/>
              </a:lnSpc>
              <a:buClr>
                <a:srgbClr val="000000"/>
              </a:buClr>
              <a:buSzPct val="100000"/>
              <a:buFont typeface="Times New Roman" pitchFamily="16" charset="0"/>
              <a:buNone/>
              <a:defRPr/>
            </a:pPr>
            <a:r>
              <a:rPr lang="es-ES" sz="2000" b="1" dirty="0">
                <a:solidFill>
                  <a:schemeClr val="accent3"/>
                </a:solidFill>
                <a:latin typeface="Arial" pitchFamily="34" charset="0"/>
                <a:ea typeface="+mn-ea"/>
                <a:cs typeface="Arial" pitchFamily="34" charset="0"/>
              </a:rPr>
              <a:t>El estuche incluye: fabas, tocino, lacón, chorizo y morcilla, y la receta de la auténtica Fabada Asturiana.   </a:t>
            </a:r>
          </a:p>
          <a:p>
            <a:pPr marL="342900" indent="-341313">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s-ES" sz="3200" dirty="0">
              <a:solidFill>
                <a:srgbClr val="000000"/>
              </a:solidFill>
              <a:ea typeface="+mn-ea"/>
              <a:cs typeface="Arial Unicode MS" charset="0"/>
            </a:endParaRPr>
          </a:p>
        </p:txBody>
      </p:sp>
      <p:pic>
        <p:nvPicPr>
          <p:cNvPr id="30723" name="Picture 3" descr="G:\eje\Nueva carpeta\estuche-de-fabada-asturiana-crivencar-2-rac.jpg"/>
          <p:cNvPicPr>
            <a:picLocks noChangeAspect="1" noChangeArrowheads="1"/>
          </p:cNvPicPr>
          <p:nvPr/>
        </p:nvPicPr>
        <p:blipFill>
          <a:blip r:embed="rId3" cstate="print"/>
          <a:srcRect l="30508" t="16949" r="15254" b="42372"/>
          <a:stretch>
            <a:fillRect/>
          </a:stretch>
        </p:blipFill>
        <p:spPr bwMode="auto">
          <a:xfrm>
            <a:off x="5219700" y="3860800"/>
            <a:ext cx="3308350" cy="2376488"/>
          </a:xfrm>
          <a:prstGeom prst="rect">
            <a:avLst/>
          </a:prstGeom>
          <a:noFill/>
          <a:ln w="9525">
            <a:noFill/>
            <a:miter lim="800000"/>
            <a:headEnd/>
            <a:tailEnd/>
          </a:ln>
        </p:spPr>
      </p:pic>
      <p:sp>
        <p:nvSpPr>
          <p:cNvPr id="8" name="7 Onda"/>
          <p:cNvSpPr/>
          <p:nvPr/>
        </p:nvSpPr>
        <p:spPr bwMode="auto">
          <a:xfrm>
            <a:off x="611188" y="4724400"/>
            <a:ext cx="2305050" cy="1225550"/>
          </a:xfrm>
          <a:prstGeom prst="wave">
            <a:avLst/>
          </a:prstGeom>
          <a:solidFill>
            <a:srgbClr val="00CC00"/>
          </a:solidFill>
          <a:ln w="9525" cap="flat" cmpd="sng" algn="ctr">
            <a:solidFill>
              <a:schemeClr val="tx1"/>
            </a:solidFill>
            <a:prstDash val="solid"/>
            <a:round/>
            <a:headEnd type="none" w="med" len="med"/>
            <a:tailEnd type="none" w="med" len="med"/>
          </a:ln>
          <a:effectLst/>
        </p:spPr>
        <p:txBody>
          <a:bodyPr/>
          <a:lstStyle/>
          <a:p>
            <a:pPr algn="ctr" hangingPunct="0">
              <a:lnSpc>
                <a:spcPct val="93000"/>
              </a:lnSpc>
              <a:buClr>
                <a:srgbClr val="000000"/>
              </a:buClr>
              <a:buSzPct val="100000"/>
              <a:buFont typeface="Times New Roman" pitchFamily="16" charset="0"/>
              <a:buNone/>
              <a:defRPr/>
            </a:pPr>
            <a:r>
              <a:rPr lang="es-ES" sz="4800" b="1" spc="600" dirty="0">
                <a:solidFill>
                  <a:schemeClr val="bg1"/>
                </a:solidFill>
                <a:ea typeface="+mn-ea"/>
                <a:cs typeface="Arial Unicode MS" charset="0"/>
              </a:rPr>
              <a:t>9€</a:t>
            </a:r>
          </a:p>
        </p:txBody>
      </p:sp>
      <p:sp>
        <p:nvSpPr>
          <p:cNvPr id="30725" name="5 Marcador de número de diapositiva"/>
          <p:cNvSpPr>
            <a:spLocks noGrp="1"/>
          </p:cNvSpPr>
          <p:nvPr>
            <p:ph type="sldNum" sz="quarter" idx="11"/>
          </p:nvPr>
        </p:nvSpPr>
        <p:spPr>
          <a:xfrm>
            <a:off x="3059113" y="6308725"/>
            <a:ext cx="2132012" cy="363538"/>
          </a:xfrm>
          <a:noFill/>
        </p:spPr>
        <p:txBody>
          <a:bodyPr/>
          <a:lstStyle/>
          <a:p>
            <a:pPr algn="ctr">
              <a:buFont typeface="Times New Roman" pitchFamily="18" charset="0"/>
              <a:buNone/>
            </a:pPr>
            <a:r>
              <a:rPr lang="es-ES" b="1" dirty="0" smtClean="0">
                <a:latin typeface="Arial" charset="0"/>
                <a:ea typeface="Arial Unicode MS" pitchFamily="34" charset="-128"/>
                <a:cs typeface="Arial" charset="0"/>
              </a:rPr>
              <a:t>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ChangeArrowheads="1"/>
          </p:cNvSpPr>
          <p:nvPr>
            <p:ph type="title"/>
          </p:nvPr>
        </p:nvSpPr>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charset="0"/>
              </a:rPr>
              <a:t>Carajitos Asturianos</a:t>
            </a:r>
          </a:p>
        </p:txBody>
      </p:sp>
      <p:sp>
        <p:nvSpPr>
          <p:cNvPr id="80901" name="Rectangle 5"/>
          <p:cNvSpPr>
            <a:spLocks noGrp="1" noChangeArrowheads="1"/>
          </p:cNvSpPr>
          <p:nvPr>
            <p:ph type="body" idx="4294967295"/>
          </p:nvPr>
        </p:nvSpPr>
        <p:spPr/>
        <p:txBody>
          <a:bodyPr/>
          <a:lstStyle/>
          <a:p>
            <a:pPr indent="0"/>
            <a:r>
              <a:rPr lang="es-ES" sz="2000" b="1" dirty="0" smtClean="0">
                <a:solidFill>
                  <a:schemeClr val="bg1"/>
                </a:solidFill>
                <a:latin typeface="Arial" pitchFamily="34" charset="0"/>
                <a:cs typeface="Arial" pitchFamily="34" charset="0"/>
              </a:rPr>
              <a:t>Es uno de los dulces más populares de la repostería comercial asturiana, compuesto por avellanas, miel, azúcar y huevo exclusivamente.</a:t>
            </a:r>
          </a:p>
        </p:txBody>
      </p:sp>
      <p:sp>
        <p:nvSpPr>
          <p:cNvPr id="80898"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marL="342900" indent="-341313">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3200" dirty="0">
              <a:solidFill>
                <a:srgbClr val="000000"/>
              </a:solidFill>
            </a:endParaRPr>
          </a:p>
        </p:txBody>
      </p:sp>
      <p:sp>
        <p:nvSpPr>
          <p:cNvPr id="80899" name="3 Marcador de número de diapositiva"/>
          <p:cNvSpPr>
            <a:spLocks noGrp="1"/>
          </p:cNvSpPr>
          <p:nvPr>
            <p:ph type="sldNum" sz="quarter" idx="11"/>
          </p:nvPr>
        </p:nvSpPr>
        <p:spPr>
          <a:xfrm>
            <a:off x="3491880" y="6309320"/>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28</a:t>
            </a:r>
          </a:p>
        </p:txBody>
      </p:sp>
      <p:sp>
        <p:nvSpPr>
          <p:cNvPr id="6" name="5 Onda"/>
          <p:cNvSpPr/>
          <p:nvPr/>
        </p:nvSpPr>
        <p:spPr bwMode="auto">
          <a:xfrm>
            <a:off x="611560" y="4941168"/>
            <a:ext cx="1800200" cy="1080120"/>
          </a:xfrm>
          <a:prstGeom prst="wave">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s-ES" sz="3600" b="1" i="0" u="none" strike="noStrike" cap="none" normalizeH="0" baseline="0" dirty="0" smtClean="0">
                <a:ln>
                  <a:noFill/>
                </a:ln>
                <a:solidFill>
                  <a:schemeClr val="bg1"/>
                </a:solidFill>
                <a:effectLst/>
                <a:latin typeface="Arial" charset="0"/>
                <a:cs typeface="Arial Unicode MS" charset="0"/>
              </a:rPr>
              <a:t>3,20€</a:t>
            </a:r>
          </a:p>
        </p:txBody>
      </p:sp>
      <p:pic>
        <p:nvPicPr>
          <p:cNvPr id="7" name="6 Imagen" descr="a2ae9b64-2a2f-40d8-9695-1c9a564d4643.jpg"/>
          <p:cNvPicPr>
            <a:picLocks noChangeAspect="1"/>
          </p:cNvPicPr>
          <p:nvPr/>
        </p:nvPicPr>
        <p:blipFill>
          <a:blip r:embed="rId3" cstate="print"/>
          <a:srcRect l="3191" t="27737" r="6051" b="10985"/>
          <a:stretch>
            <a:fillRect/>
          </a:stretch>
        </p:blipFill>
        <p:spPr>
          <a:xfrm>
            <a:off x="5076056" y="3212976"/>
            <a:ext cx="3644422" cy="287341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noChangeArrowheads="1"/>
          </p:cNvSpPr>
          <p:nvPr>
            <p:ph type="title"/>
          </p:nvPr>
        </p:nvSpPr>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charset="0"/>
              </a:rPr>
              <a:t>Moscovitas</a:t>
            </a:r>
          </a:p>
        </p:txBody>
      </p:sp>
      <p:sp>
        <p:nvSpPr>
          <p:cNvPr id="78850" name="Rectangle 5"/>
          <p:cNvSpPr>
            <a:spLocks noGrp="1" noChangeArrowheads="1"/>
          </p:cNvSpPr>
          <p:nvPr>
            <p:ph type="body" idx="4294967295"/>
          </p:nvPr>
        </p:nvSpPr>
        <p:spPr/>
        <p:txBody>
          <a:bodyPr/>
          <a:lstStyle/>
          <a:p>
            <a:pPr indent="0"/>
            <a:r>
              <a:rPr lang="es-ES" sz="2000" b="1" dirty="0" smtClean="0">
                <a:solidFill>
                  <a:schemeClr val="bg1"/>
                </a:solidFill>
                <a:latin typeface="Arial" pitchFamily="34" charset="0"/>
                <a:cs typeface="Arial" pitchFamily="34" charset="0"/>
              </a:rPr>
              <a:t>Finas pastas de almendra y nata, bañadas con una cobertura de chocolate. Desde hace más de 80 años las Moscovitas se vienen elaborando una a una de manera totalmente artesana y utilizando en su composición únicamente materias primas 100% naturales.</a:t>
            </a:r>
          </a:p>
        </p:txBody>
      </p:sp>
      <p:sp>
        <p:nvSpPr>
          <p:cNvPr id="78851"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marL="342900" indent="-341313">
              <a:spcBef>
                <a:spcPts val="638"/>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3600" dirty="0">
              <a:solidFill>
                <a:srgbClr val="000000"/>
              </a:solidFill>
            </a:endParaRPr>
          </a:p>
          <a:p>
            <a:pPr marL="342900" indent="-341313">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3200" dirty="0">
              <a:solidFill>
                <a:srgbClr val="000000"/>
              </a:solidFill>
            </a:endParaRPr>
          </a:p>
        </p:txBody>
      </p:sp>
      <p:sp>
        <p:nvSpPr>
          <p:cNvPr id="78852" name="3 Marcador de número de diapositiva"/>
          <p:cNvSpPr>
            <a:spLocks noGrp="1"/>
          </p:cNvSpPr>
          <p:nvPr>
            <p:ph type="sldNum" sz="quarter" idx="11"/>
          </p:nvPr>
        </p:nvSpPr>
        <p:spPr>
          <a:xfrm>
            <a:off x="3635375" y="6308725"/>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Unicode MS" pitchFamily="34" charset="-128"/>
              </a:rPr>
              <a:t>29</a:t>
            </a:r>
          </a:p>
        </p:txBody>
      </p:sp>
      <p:pic>
        <p:nvPicPr>
          <p:cNvPr id="6" name="5 Imagen" descr="pic_50g-A.jpg"/>
          <p:cNvPicPr>
            <a:picLocks noChangeAspect="1"/>
          </p:cNvPicPr>
          <p:nvPr/>
        </p:nvPicPr>
        <p:blipFill>
          <a:blip r:embed="rId3" cstate="print"/>
          <a:srcRect l="4930" t="5634" r="2113" b="12676"/>
          <a:stretch>
            <a:fillRect/>
          </a:stretch>
        </p:blipFill>
        <p:spPr>
          <a:xfrm>
            <a:off x="5148064" y="3789040"/>
            <a:ext cx="3605366" cy="2376264"/>
          </a:xfrm>
          <a:prstGeom prst="rect">
            <a:avLst/>
          </a:prstGeom>
        </p:spPr>
      </p:pic>
      <p:sp>
        <p:nvSpPr>
          <p:cNvPr id="8" name="7 Onda"/>
          <p:cNvSpPr/>
          <p:nvPr/>
        </p:nvSpPr>
        <p:spPr bwMode="auto">
          <a:xfrm>
            <a:off x="395536" y="5517232"/>
            <a:ext cx="2304256" cy="1008112"/>
          </a:xfrm>
          <a:prstGeom prst="wave">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s-ES" sz="3200" b="1" i="0" u="none" strike="noStrike" cap="none" normalizeH="0" baseline="0" dirty="0" smtClean="0">
                <a:ln>
                  <a:noFill/>
                </a:ln>
                <a:solidFill>
                  <a:schemeClr val="bg1"/>
                </a:solidFill>
                <a:effectLst/>
                <a:latin typeface="Arial" charset="0"/>
                <a:cs typeface="Arial Unicode MS" charset="0"/>
              </a:rPr>
              <a:t>12€</a:t>
            </a:r>
            <a:r>
              <a:rPr kumimoji="0" lang="es-ES" sz="3200" b="1" i="0" u="none" strike="noStrike" cap="none" normalizeH="0" dirty="0" smtClean="0">
                <a:ln>
                  <a:noFill/>
                </a:ln>
                <a:solidFill>
                  <a:schemeClr val="bg1"/>
                </a:solidFill>
                <a:effectLst/>
                <a:latin typeface="Arial" charset="0"/>
                <a:cs typeface="Arial Unicode MS" charset="0"/>
              </a:rPr>
              <a:t> </a:t>
            </a:r>
            <a:r>
              <a:rPr kumimoji="0" lang="es-ES" sz="3200" b="1" i="0" u="none" strike="noStrike" cap="none" normalizeH="0" baseline="0" dirty="0" smtClean="0">
                <a:ln>
                  <a:noFill/>
                </a:ln>
                <a:solidFill>
                  <a:schemeClr val="bg1"/>
                </a:solidFill>
                <a:effectLst/>
                <a:latin typeface="Arial" charset="0"/>
                <a:cs typeface="Arial Unicode MS" charset="0"/>
              </a:rPr>
              <a:t>/ K</a:t>
            </a:r>
          </a:p>
        </p:txBody>
      </p:sp>
      <p:sp>
        <p:nvSpPr>
          <p:cNvPr id="9" name="8 Onda"/>
          <p:cNvSpPr/>
          <p:nvPr/>
        </p:nvSpPr>
        <p:spPr bwMode="auto">
          <a:xfrm>
            <a:off x="2699792" y="4365104"/>
            <a:ext cx="2160240" cy="936104"/>
          </a:xfrm>
          <a:prstGeom prst="wave">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s-ES" sz="2800" b="1" dirty="0" smtClean="0">
                <a:solidFill>
                  <a:schemeClr val="bg1"/>
                </a:solidFill>
                <a:cs typeface="Arial Unicode MS" charset="0"/>
              </a:rPr>
              <a:t>3</a:t>
            </a:r>
            <a:r>
              <a:rPr kumimoji="0" lang="es-ES" sz="2800" b="1" i="0" u="none" strike="noStrike" cap="none" normalizeH="0" baseline="0" dirty="0" smtClean="0">
                <a:ln>
                  <a:noFill/>
                </a:ln>
                <a:solidFill>
                  <a:schemeClr val="bg1"/>
                </a:solidFill>
                <a:effectLst/>
                <a:latin typeface="Arial" charset="0"/>
                <a:cs typeface="Arial Unicode MS" charset="0"/>
              </a:rPr>
              <a:t>€ </a:t>
            </a:r>
            <a:r>
              <a:rPr kumimoji="0" lang="es-ES" sz="2800" b="1" i="0" u="none" strike="noStrike" cap="none" normalizeH="0" baseline="0" dirty="0" smtClean="0">
                <a:ln>
                  <a:noFill/>
                </a:ln>
                <a:solidFill>
                  <a:schemeClr val="bg1"/>
                </a:solidFill>
                <a:effectLst/>
                <a:latin typeface="Arial" charset="0"/>
                <a:cs typeface="Arial Unicode MS" charset="0"/>
              </a:rPr>
              <a:t>1/4k </a:t>
            </a:r>
          </a:p>
        </p:txBody>
      </p:sp>
      <p:sp>
        <p:nvSpPr>
          <p:cNvPr id="10" name="9 Onda"/>
          <p:cNvSpPr/>
          <p:nvPr/>
        </p:nvSpPr>
        <p:spPr bwMode="auto">
          <a:xfrm>
            <a:off x="395536" y="3212976"/>
            <a:ext cx="2016224" cy="1008112"/>
          </a:xfrm>
          <a:prstGeom prst="wave">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r>
              <a:rPr lang="es-ES" sz="2800" b="1" dirty="0" smtClean="0">
                <a:solidFill>
                  <a:schemeClr val="bg1"/>
                </a:solidFill>
                <a:cs typeface="Arial Unicode MS" charset="0"/>
              </a:rPr>
              <a:t>6</a:t>
            </a:r>
            <a:r>
              <a:rPr kumimoji="0" lang="es-ES" sz="2800" b="1" i="0" u="none" strike="noStrike" cap="none" normalizeH="0" baseline="0" dirty="0" smtClean="0">
                <a:ln>
                  <a:noFill/>
                </a:ln>
                <a:solidFill>
                  <a:schemeClr val="bg1"/>
                </a:solidFill>
                <a:effectLst/>
                <a:latin typeface="Arial" charset="0"/>
                <a:cs typeface="Arial Unicode MS" charset="0"/>
              </a:rPr>
              <a:t>€ </a:t>
            </a:r>
            <a:r>
              <a:rPr kumimoji="0" lang="es-ES" sz="2800" b="1" i="0" u="none" strike="noStrike" cap="none" normalizeH="0" baseline="0" dirty="0" smtClean="0">
                <a:ln>
                  <a:noFill/>
                </a:ln>
                <a:solidFill>
                  <a:schemeClr val="bg1"/>
                </a:solidFill>
                <a:effectLst/>
                <a:latin typeface="Arial" charset="0"/>
                <a:cs typeface="Arial Unicode MS" charset="0"/>
              </a:rPr>
              <a:t>/ 500gr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2947" name="Rectangle 5"/>
          <p:cNvSpPr>
            <a:spLocks noGrp="1" noChangeArrowheads="1"/>
          </p:cNvSpPr>
          <p:nvPr>
            <p:ph type="body" idx="1"/>
          </p:nvPr>
        </p:nvSpPr>
        <p:spPr>
          <a:xfrm>
            <a:off x="395536" y="1412776"/>
            <a:ext cx="8228013" cy="4524375"/>
          </a:xfrm>
        </p:spPr>
        <p:txBody>
          <a:bodyPr/>
          <a:lstStyle/>
          <a:p>
            <a:pPr algn="ctr" eaLnBrk="1" hangingPunct="1"/>
            <a:endParaRPr lang="es-ES" sz="2400" b="1" dirty="0" smtClean="0">
              <a:solidFill>
                <a:schemeClr val="tx1"/>
              </a:solidFill>
              <a:latin typeface="Arial" pitchFamily="34" charset="0"/>
              <a:cs typeface="Arial" pitchFamily="34" charset="0"/>
            </a:endParaRPr>
          </a:p>
          <a:p>
            <a:pPr algn="ctr" eaLnBrk="1" hangingPunct="1"/>
            <a:r>
              <a:rPr lang="es-ES" sz="2400" b="1" dirty="0" smtClean="0">
                <a:solidFill>
                  <a:schemeClr val="tx1"/>
                </a:solidFill>
                <a:latin typeface="Arial" pitchFamily="34" charset="0"/>
                <a:cs typeface="Arial" pitchFamily="34" charset="0"/>
              </a:rPr>
              <a:t>IVA incluido en todos los productos.</a:t>
            </a:r>
          </a:p>
          <a:p>
            <a:pPr algn="ctr" eaLnBrk="1" hangingPunct="1"/>
            <a:r>
              <a:rPr lang="es-ES" sz="2400" b="1" dirty="0" smtClean="0">
                <a:solidFill>
                  <a:schemeClr val="tx1"/>
                </a:solidFill>
                <a:latin typeface="Arial" pitchFamily="34" charset="0"/>
                <a:cs typeface="Arial" pitchFamily="34" charset="0"/>
              </a:rPr>
              <a:t>El transporte corre a cargo del comprador.</a:t>
            </a:r>
          </a:p>
          <a:p>
            <a:pPr algn="ctr" eaLnBrk="1" hangingPunct="1"/>
            <a:r>
              <a:rPr lang="es-ES" sz="2400" b="1" dirty="0" smtClean="0">
                <a:solidFill>
                  <a:schemeClr val="tx1"/>
                </a:solidFill>
                <a:latin typeface="Arial" pitchFamily="34" charset="0"/>
                <a:cs typeface="Arial" pitchFamily="34" charset="0"/>
              </a:rPr>
              <a:t>Dirección </a:t>
            </a:r>
            <a:r>
              <a:rPr lang="es-ES" sz="2400" b="1" dirty="0" smtClean="0">
                <a:solidFill>
                  <a:schemeClr val="tx1"/>
                </a:solidFill>
                <a:latin typeface="Arial" pitchFamily="34" charset="0"/>
                <a:cs typeface="Arial" pitchFamily="34" charset="0"/>
              </a:rPr>
              <a:t>de correo electronico:coopovi4C@gmail.com</a:t>
            </a:r>
          </a:p>
          <a:p>
            <a:pPr algn="ctr" eaLnBrk="1" hangingPunct="1"/>
            <a:endParaRPr lang="es-ES" sz="2400" b="1" dirty="0" smtClean="0">
              <a:solidFill>
                <a:schemeClr val="tx1"/>
              </a:solidFill>
              <a:latin typeface="Arial" pitchFamily="34" charset="0"/>
              <a:cs typeface="Arial" pitchFamily="34" charset="0"/>
            </a:endParaRPr>
          </a:p>
          <a:p>
            <a:pPr algn="ctr" eaLnBrk="1" hangingPunct="1"/>
            <a:r>
              <a:rPr lang="es-ES" sz="2400" b="1" dirty="0" smtClean="0">
                <a:solidFill>
                  <a:schemeClr val="tx1"/>
                </a:solidFill>
                <a:latin typeface="Arial" pitchFamily="34" charset="0"/>
                <a:cs typeface="Arial" pitchFamily="34" charset="0"/>
              </a:rPr>
              <a:t>Muchas gracias por todo un cordial saludo por parte de Oviquea.</a:t>
            </a:r>
          </a:p>
          <a:p>
            <a:pPr algn="ctr" eaLnBrk="1" hangingPunct="1"/>
            <a:endParaRPr lang="es-ES" sz="2400" b="1" dirty="0" smtClean="0">
              <a:solidFill>
                <a:schemeClr val="tx1"/>
              </a:solidFill>
              <a:latin typeface="Arial" pitchFamily="34" charset="0"/>
              <a:cs typeface="Arial" pitchFamily="34" charset="0"/>
            </a:endParaRPr>
          </a:p>
        </p:txBody>
      </p:sp>
      <p:sp>
        <p:nvSpPr>
          <p:cNvPr id="82948" name="Text Box 2"/>
          <p:cNvSpPr txBox="1">
            <a:spLocks noChangeArrowheads="1"/>
          </p:cNvSpPr>
          <p:nvPr/>
        </p:nvSpPr>
        <p:spPr bwMode="auto">
          <a:xfrm>
            <a:off x="457200" y="620688"/>
            <a:ext cx="8229600" cy="5505475"/>
          </a:xfrm>
          <a:prstGeom prst="rect">
            <a:avLst/>
          </a:prstGeom>
          <a:noFill/>
          <a:ln w="9525">
            <a:noFill/>
            <a:round/>
            <a:headEnd/>
            <a:tailEnd/>
          </a:ln>
        </p:spPr>
        <p:txBody>
          <a:bodyPr wrap="none" anchor="ctr"/>
          <a:lstStyle/>
          <a:p>
            <a:pPr hangingPunct="0">
              <a:lnSpc>
                <a:spcPct val="93000"/>
              </a:lnSpc>
              <a:buClr>
                <a:srgbClr val="000000"/>
              </a:buClr>
              <a:buSzPct val="100000"/>
              <a:buFont typeface="Times New Roman" pitchFamily="18" charset="0"/>
              <a:buNone/>
            </a:pPr>
            <a:endParaRPr lang="es-E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611188" y="260350"/>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charset="0"/>
              </a:rPr>
              <a:t>Chorizo de Avestruz </a:t>
            </a:r>
          </a:p>
        </p:txBody>
      </p:sp>
      <p:sp>
        <p:nvSpPr>
          <p:cNvPr id="2048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5000" rIns="90000" bIns="45000"/>
          <a:lstStyle/>
          <a:p>
            <a:pPr marL="342900">
              <a:spcBef>
                <a:spcPts val="638"/>
              </a:spcBef>
              <a:buClr>
                <a:srgbClr val="000000"/>
              </a:buClr>
              <a:buSzPct val="4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s-ES" sz="2000" b="1" dirty="0">
                <a:solidFill>
                  <a:schemeClr val="accent3"/>
                </a:solidFill>
                <a:ea typeface="+mn-ea"/>
                <a:cs typeface="Arial Unicode MS" charset="0"/>
              </a:rPr>
              <a:t>Exótico chorizo elaborado a base de carnes de avestruz (50%), magro de cerdo, panceta de cerdo ibérico, sal y especias. </a:t>
            </a:r>
            <a:br>
              <a:rPr lang="es-ES" sz="2000" b="1" dirty="0">
                <a:solidFill>
                  <a:schemeClr val="accent3"/>
                </a:solidFill>
                <a:ea typeface="+mn-ea"/>
                <a:cs typeface="Arial Unicode MS" charset="0"/>
              </a:rPr>
            </a:br>
            <a:r>
              <a:rPr lang="es-ES" sz="2000" b="1" dirty="0">
                <a:solidFill>
                  <a:schemeClr val="accent3"/>
                </a:solidFill>
                <a:ea typeface="+mn-ea"/>
                <a:cs typeface="Arial Unicode MS" charset="0"/>
              </a:rPr>
              <a:t/>
            </a:r>
            <a:br>
              <a:rPr lang="es-ES" sz="2000" b="1" dirty="0">
                <a:solidFill>
                  <a:schemeClr val="accent3"/>
                </a:solidFill>
                <a:ea typeface="+mn-ea"/>
                <a:cs typeface="Arial Unicode MS" charset="0"/>
              </a:rPr>
            </a:br>
            <a:r>
              <a:rPr lang="es-ES" sz="2000" b="1" dirty="0">
                <a:solidFill>
                  <a:schemeClr val="accent3"/>
                </a:solidFill>
                <a:ea typeface="+mn-ea"/>
                <a:cs typeface="Arial Unicode MS" charset="0"/>
              </a:rPr>
              <a:t>Se trata de un chorizo de 200gr curado en ambientes naturales para provocar una lenta y gradual reducción de la humedad</a:t>
            </a:r>
            <a:r>
              <a:rPr lang="es-ES" sz="2000" dirty="0">
                <a:solidFill>
                  <a:schemeClr val="accent3"/>
                </a:solidFill>
                <a:ea typeface="+mn-ea"/>
                <a:cs typeface="Arial Unicode MS" charset="0"/>
              </a:rPr>
              <a:t>.</a:t>
            </a:r>
          </a:p>
          <a:p>
            <a:pPr marL="342900" indent="-341313">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s-ES" sz="3200" dirty="0">
              <a:solidFill>
                <a:srgbClr val="000000"/>
              </a:solidFill>
              <a:ea typeface="+mn-ea"/>
              <a:cs typeface="Arial Unicode MS" charset="0"/>
            </a:endParaRPr>
          </a:p>
        </p:txBody>
      </p:sp>
      <p:pic>
        <p:nvPicPr>
          <p:cNvPr id="32771" name="Picture 3"/>
          <p:cNvPicPr>
            <a:picLocks noChangeAspect="1" noChangeArrowheads="1"/>
          </p:cNvPicPr>
          <p:nvPr/>
        </p:nvPicPr>
        <p:blipFill>
          <a:blip r:embed="rId3" cstate="print"/>
          <a:srcRect l="10809" t="5405" r="13522"/>
          <a:stretch>
            <a:fillRect/>
          </a:stretch>
        </p:blipFill>
        <p:spPr bwMode="auto">
          <a:xfrm>
            <a:off x="5435600" y="3700463"/>
            <a:ext cx="2628900" cy="2752725"/>
          </a:xfrm>
          <a:prstGeom prst="rect">
            <a:avLst/>
          </a:prstGeom>
          <a:noFill/>
          <a:ln w="9525">
            <a:noFill/>
            <a:round/>
            <a:headEnd/>
            <a:tailEnd/>
          </a:ln>
        </p:spPr>
      </p:pic>
      <p:sp>
        <p:nvSpPr>
          <p:cNvPr id="5" name="4 Onda"/>
          <p:cNvSpPr/>
          <p:nvPr/>
        </p:nvSpPr>
        <p:spPr bwMode="auto">
          <a:xfrm>
            <a:off x="755650" y="4652963"/>
            <a:ext cx="2232025" cy="1152525"/>
          </a:xfrm>
          <a:prstGeom prst="wave">
            <a:avLst/>
          </a:prstGeom>
          <a:solidFill>
            <a:srgbClr val="00CC00"/>
          </a:solidFill>
          <a:ln w="9525" cap="flat" cmpd="sng" algn="ctr">
            <a:solidFill>
              <a:schemeClr val="tx1"/>
            </a:solidFill>
            <a:prstDash val="solid"/>
            <a:round/>
            <a:headEnd type="none" w="med" len="med"/>
            <a:tailEnd type="none" w="med" len="med"/>
          </a:ln>
          <a:effectLst/>
        </p:spPr>
        <p:txBody>
          <a:bodyPr/>
          <a:lstStyle/>
          <a:p>
            <a:pPr algn="ctr" hangingPunct="0">
              <a:lnSpc>
                <a:spcPct val="93000"/>
              </a:lnSpc>
              <a:buClr>
                <a:srgbClr val="000000"/>
              </a:buClr>
              <a:buSzPct val="100000"/>
              <a:buFont typeface="Times New Roman" pitchFamily="16" charset="0"/>
              <a:buNone/>
              <a:defRPr/>
            </a:pPr>
            <a:r>
              <a:rPr lang="es-ES" sz="3600" b="1" spc="300" dirty="0" smtClean="0">
                <a:solidFill>
                  <a:schemeClr val="accent3"/>
                </a:solidFill>
                <a:ea typeface="+mn-ea"/>
                <a:cs typeface="Arial Unicode MS" charset="0"/>
              </a:rPr>
              <a:t>3,20€</a:t>
            </a:r>
            <a:endParaRPr lang="es-ES" sz="3600" b="1" spc="300" dirty="0">
              <a:solidFill>
                <a:schemeClr val="accent3"/>
              </a:solidFill>
              <a:ea typeface="+mn-ea"/>
              <a:cs typeface="Arial Unicode MS" charset="0"/>
            </a:endParaRPr>
          </a:p>
        </p:txBody>
      </p:sp>
      <p:sp>
        <p:nvSpPr>
          <p:cNvPr id="32773" name="5 Marcador de número de diapositiva"/>
          <p:cNvSpPr>
            <a:spLocks noGrp="1"/>
          </p:cNvSpPr>
          <p:nvPr>
            <p:ph type="sldNum" sz="quarter" idx="11"/>
          </p:nvPr>
        </p:nvSpPr>
        <p:spPr>
          <a:xfrm>
            <a:off x="3419475" y="6308725"/>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charset="0"/>
              </a:rPr>
              <a:t>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charset="0"/>
              </a:rPr>
              <a:t>Chorizo de Ciervo</a:t>
            </a:r>
          </a:p>
        </p:txBody>
      </p:sp>
      <p:sp>
        <p:nvSpPr>
          <p:cNvPr id="2150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5000" rIns="90000" bIns="45000"/>
          <a:lstStyle/>
          <a:p>
            <a:pPr hangingPunct="0">
              <a:lnSpc>
                <a:spcPct val="93000"/>
              </a:lnSpc>
              <a:buClr>
                <a:srgbClr val="000000"/>
              </a:buClr>
              <a:buSzPct val="100000"/>
              <a:buFont typeface="Times New Roman" pitchFamily="16" charset="0"/>
              <a:buNone/>
              <a:defRPr/>
            </a:pPr>
            <a:r>
              <a:rPr lang="es-ES" sz="2000" b="1" dirty="0">
                <a:solidFill>
                  <a:schemeClr val="accent3"/>
                </a:solidFill>
                <a:ea typeface="+mn-ea"/>
                <a:cs typeface="Arial Unicode MS" charset="0"/>
              </a:rPr>
              <a:t>Chorizo de Ciervo "Tierra Astur" (300 Grs.), excelente embutido curado, de olor característico y color rojizo oscuro, con un grado de curación adecuado.</a:t>
            </a:r>
          </a:p>
          <a:p>
            <a:pPr hangingPunct="0">
              <a:lnSpc>
                <a:spcPct val="93000"/>
              </a:lnSpc>
              <a:buClr>
                <a:srgbClr val="000000"/>
              </a:buClr>
              <a:buSzPct val="100000"/>
              <a:buFont typeface="Times New Roman" pitchFamily="16" charset="0"/>
              <a:buNone/>
              <a:defRPr/>
            </a:pPr>
            <a:r>
              <a:rPr lang="es-ES" sz="2000" b="1" dirty="0">
                <a:solidFill>
                  <a:schemeClr val="accent3"/>
                </a:solidFill>
                <a:ea typeface="+mn-ea"/>
                <a:cs typeface="Arial Unicode MS" charset="0"/>
              </a:rPr>
              <a:t>El chorizo de ciervo tiene un mínimo porcentaje de carne de cerdo y panceta para aportar un grado de jugosidad extra al embutido ya que la carne de ciervo es magra.</a:t>
            </a:r>
          </a:p>
        </p:txBody>
      </p:sp>
      <p:pic>
        <p:nvPicPr>
          <p:cNvPr id="34819" name="Picture 5"/>
          <p:cNvPicPr>
            <a:picLocks noChangeAspect="1" noChangeArrowheads="1"/>
          </p:cNvPicPr>
          <p:nvPr/>
        </p:nvPicPr>
        <p:blipFill>
          <a:blip r:embed="rId3" cstate="print"/>
          <a:srcRect l="5128" t="5128" r="5128"/>
          <a:stretch>
            <a:fillRect/>
          </a:stretch>
        </p:blipFill>
        <p:spPr bwMode="auto">
          <a:xfrm>
            <a:off x="5076825" y="3500438"/>
            <a:ext cx="2879725" cy="3044825"/>
          </a:xfrm>
          <a:prstGeom prst="rect">
            <a:avLst/>
          </a:prstGeom>
          <a:noFill/>
          <a:ln w="9525">
            <a:noFill/>
            <a:round/>
            <a:headEnd/>
            <a:tailEnd/>
          </a:ln>
        </p:spPr>
      </p:pic>
      <p:sp>
        <p:nvSpPr>
          <p:cNvPr id="7" name="6 Onda"/>
          <p:cNvSpPr/>
          <p:nvPr/>
        </p:nvSpPr>
        <p:spPr bwMode="auto">
          <a:xfrm>
            <a:off x="611188" y="4868863"/>
            <a:ext cx="2305050" cy="1152525"/>
          </a:xfrm>
          <a:prstGeom prst="wave">
            <a:avLst/>
          </a:prstGeom>
          <a:solidFill>
            <a:srgbClr val="00CC00"/>
          </a:solidFill>
          <a:ln w="9525" cap="flat" cmpd="sng" algn="ctr">
            <a:solidFill>
              <a:schemeClr val="tx1"/>
            </a:solidFill>
            <a:prstDash val="solid"/>
            <a:round/>
            <a:headEnd type="none" w="med" len="med"/>
            <a:tailEnd type="none" w="med" len="med"/>
          </a:ln>
          <a:effectLst/>
        </p:spPr>
        <p:txBody>
          <a:bodyPr/>
          <a:lstStyle/>
          <a:p>
            <a:pPr algn="ctr" hangingPunct="0">
              <a:lnSpc>
                <a:spcPct val="93000"/>
              </a:lnSpc>
              <a:buClr>
                <a:srgbClr val="000000"/>
              </a:buClr>
              <a:buSzPct val="100000"/>
              <a:buFont typeface="Times New Roman" pitchFamily="16" charset="0"/>
              <a:buNone/>
              <a:defRPr/>
            </a:pPr>
            <a:r>
              <a:rPr lang="es-ES" sz="4000" b="1" spc="300" dirty="0" smtClean="0">
                <a:solidFill>
                  <a:schemeClr val="accent3"/>
                </a:solidFill>
                <a:ea typeface="+mn-ea"/>
                <a:cs typeface="Arial Unicode MS" charset="0"/>
              </a:rPr>
              <a:t>4,10€</a:t>
            </a:r>
            <a:endParaRPr lang="es-ES" sz="4000" b="1" spc="300" dirty="0">
              <a:solidFill>
                <a:schemeClr val="accent3"/>
              </a:solidFill>
              <a:ea typeface="+mn-ea"/>
              <a:cs typeface="Arial Unicode MS" charset="0"/>
            </a:endParaRPr>
          </a:p>
        </p:txBody>
      </p:sp>
      <p:sp>
        <p:nvSpPr>
          <p:cNvPr id="6" name="5 Marcador de número de diapositiva"/>
          <p:cNvSpPr>
            <a:spLocks noGrp="1"/>
          </p:cNvSpPr>
          <p:nvPr>
            <p:ph type="sldNum" sz="quarter" idx="11"/>
          </p:nvPr>
        </p:nvSpPr>
        <p:spPr>
          <a:xfrm>
            <a:off x="3276600" y="6237288"/>
            <a:ext cx="2132013" cy="363537"/>
          </a:xfrm>
        </p:spPr>
        <p:txBody>
          <a:bodyPr/>
          <a:lstStyle/>
          <a:p>
            <a:pPr algn="ctr">
              <a:defRPr/>
            </a:pPr>
            <a:r>
              <a:rPr lang="es-ES" b="1" dirty="0" smtClean="0">
                <a:latin typeface="Arial" pitchFamily="34" charset="0"/>
                <a:cs typeface="Arial" pitchFamily="34" charset="0"/>
              </a:rPr>
              <a:t>3</a:t>
            </a:r>
            <a:endParaRPr lang="es-ES" b="1"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p:txBody>
          <a:bodyPr/>
          <a:lstStyle/>
          <a:p>
            <a:pPr algn="ctr" eaLnBrk="1" hangingPunct="1"/>
            <a:r>
              <a:rPr lang="es-ES" sz="5400" b="1" dirty="0" smtClean="0">
                <a:latin typeface="Arial" charset="0"/>
              </a:rPr>
              <a:t>Chorizo de Jabalí</a:t>
            </a:r>
            <a:endParaRPr lang="es-ES" sz="5400" dirty="0" smtClean="0"/>
          </a:p>
        </p:txBody>
      </p:sp>
      <p:sp>
        <p:nvSpPr>
          <p:cNvPr id="3" name="2 Marcador de contenido"/>
          <p:cNvSpPr>
            <a:spLocks noGrp="1"/>
          </p:cNvSpPr>
          <p:nvPr>
            <p:ph idx="1"/>
          </p:nvPr>
        </p:nvSpPr>
        <p:spPr/>
        <p:txBody>
          <a:bodyPr/>
          <a:lstStyle/>
          <a:p>
            <a:pPr indent="0" eaLnBrk="1" hangingPunct="1">
              <a:buFont typeface="Times New Roman" pitchFamily="16" charset="0"/>
              <a:buNone/>
              <a:defRPr/>
            </a:pPr>
            <a:r>
              <a:rPr lang="es-ES" sz="2400" b="1" dirty="0" smtClean="0">
                <a:solidFill>
                  <a:schemeClr val="accent3"/>
                </a:solidFill>
                <a:latin typeface="Arial" pitchFamily="34" charset="0"/>
                <a:ea typeface="+mn-ea"/>
                <a:cs typeface="Arial" pitchFamily="34" charset="0"/>
              </a:rPr>
              <a:t>El Chorizo de Jabalí "Tierra Astur" se presenta envasado al vacío, con un peso aproximado de 300 grs. Fabricado en exclusiva para "Tierra Astur", se elabora a partir de jabalíes cazados en los bosques de Asturias, donde se caracterizan por su abundancia.</a:t>
            </a:r>
          </a:p>
          <a:p>
            <a:pPr eaLnBrk="1" hangingPunct="1">
              <a:buFont typeface="Times New Roman" pitchFamily="16" charset="0"/>
              <a:buNone/>
              <a:defRPr/>
            </a:pPr>
            <a:endParaRPr lang="es-ES" dirty="0">
              <a:ea typeface="+mn-ea"/>
            </a:endParaRPr>
          </a:p>
        </p:txBody>
      </p:sp>
      <p:pic>
        <p:nvPicPr>
          <p:cNvPr id="36867" name="Picture 4"/>
          <p:cNvPicPr>
            <a:picLocks noChangeAspect="1" noChangeArrowheads="1"/>
          </p:cNvPicPr>
          <p:nvPr/>
        </p:nvPicPr>
        <p:blipFill>
          <a:blip r:embed="rId2" cstate="print"/>
          <a:srcRect t="6061" r="6451"/>
          <a:stretch>
            <a:fillRect/>
          </a:stretch>
        </p:blipFill>
        <p:spPr bwMode="auto">
          <a:xfrm>
            <a:off x="5364163" y="3789363"/>
            <a:ext cx="2447925" cy="2616200"/>
          </a:xfrm>
          <a:prstGeom prst="rect">
            <a:avLst/>
          </a:prstGeom>
          <a:noFill/>
          <a:ln w="9525">
            <a:noFill/>
            <a:round/>
            <a:headEnd/>
            <a:tailEnd/>
          </a:ln>
        </p:spPr>
      </p:pic>
      <p:sp>
        <p:nvSpPr>
          <p:cNvPr id="6" name="5 Onda"/>
          <p:cNvSpPr/>
          <p:nvPr/>
        </p:nvSpPr>
        <p:spPr bwMode="auto">
          <a:xfrm>
            <a:off x="755650" y="5013325"/>
            <a:ext cx="2303463" cy="1079500"/>
          </a:xfrm>
          <a:prstGeom prst="wave">
            <a:avLst>
              <a:gd name="adj1" fmla="val 12500"/>
              <a:gd name="adj2" fmla="val -575"/>
            </a:avLst>
          </a:prstGeom>
          <a:solidFill>
            <a:srgbClr val="00CC00"/>
          </a:solidFill>
          <a:ln w="9525" cap="flat" cmpd="sng" algn="ctr">
            <a:solidFill>
              <a:schemeClr val="tx1"/>
            </a:solidFill>
            <a:prstDash val="solid"/>
            <a:round/>
            <a:headEnd type="none" w="med" len="med"/>
            <a:tailEnd type="none" w="med" len="med"/>
          </a:ln>
          <a:effectLst/>
        </p:spPr>
        <p:txBody>
          <a:bodyPr/>
          <a:lstStyle/>
          <a:p>
            <a:pPr algn="ctr" hangingPunct="0">
              <a:lnSpc>
                <a:spcPct val="93000"/>
              </a:lnSpc>
              <a:buClr>
                <a:srgbClr val="000000"/>
              </a:buClr>
              <a:buSzPct val="100000"/>
              <a:buFont typeface="Times New Roman" pitchFamily="16" charset="0"/>
              <a:buNone/>
              <a:defRPr/>
            </a:pPr>
            <a:r>
              <a:rPr lang="es-ES" sz="4000" b="1" dirty="0" smtClean="0">
                <a:solidFill>
                  <a:schemeClr val="accent3"/>
                </a:solidFill>
                <a:ea typeface="+mn-ea"/>
                <a:cs typeface="Arial Unicode MS" charset="0"/>
              </a:rPr>
              <a:t>4,10€</a:t>
            </a:r>
            <a:endParaRPr lang="es-ES" sz="4000" b="1" dirty="0">
              <a:solidFill>
                <a:schemeClr val="accent3"/>
              </a:solidFill>
              <a:ea typeface="+mn-ea"/>
              <a:cs typeface="Arial Unicode MS" charset="0"/>
            </a:endParaRPr>
          </a:p>
        </p:txBody>
      </p:sp>
      <p:sp>
        <p:nvSpPr>
          <p:cNvPr id="36869" name="6 Marcador de número de diapositiva"/>
          <p:cNvSpPr>
            <a:spLocks noGrp="1"/>
          </p:cNvSpPr>
          <p:nvPr>
            <p:ph type="sldNum" sz="quarter" idx="11"/>
          </p:nvPr>
        </p:nvSpPr>
        <p:spPr>
          <a:xfrm>
            <a:off x="3203575" y="6308725"/>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charset="0"/>
              </a:rPr>
              <a:t>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p:txBody>
          <a:bodyPr/>
          <a:lstStyle/>
          <a:p>
            <a:pPr algn="ctr" eaLnBrk="1" hangingPunct="1"/>
            <a:r>
              <a:rPr lang="es-ES" sz="5400" b="1" dirty="0" smtClean="0">
                <a:latin typeface="Arial" charset="0"/>
              </a:rPr>
              <a:t>Chorizo de Toro</a:t>
            </a:r>
            <a:endParaRPr lang="es-ES" sz="5400" dirty="0" smtClean="0"/>
          </a:p>
        </p:txBody>
      </p:sp>
      <p:sp>
        <p:nvSpPr>
          <p:cNvPr id="3" name="2 Marcador de contenido"/>
          <p:cNvSpPr>
            <a:spLocks noGrp="1"/>
          </p:cNvSpPr>
          <p:nvPr>
            <p:ph idx="1"/>
          </p:nvPr>
        </p:nvSpPr>
        <p:spPr/>
        <p:txBody>
          <a:bodyPr/>
          <a:lstStyle/>
          <a:p>
            <a:pPr indent="0" eaLnBrk="1" hangingPunct="1">
              <a:buFont typeface="Times New Roman" pitchFamily="16" charset="0"/>
              <a:buNone/>
              <a:defRPr/>
            </a:pPr>
            <a:r>
              <a:rPr lang="es-ES" sz="2000" b="1" dirty="0" smtClean="0">
                <a:solidFill>
                  <a:schemeClr val="accent3"/>
                </a:solidFill>
                <a:latin typeface="Arial" pitchFamily="34" charset="0"/>
                <a:ea typeface="+mn-ea"/>
                <a:cs typeface="Arial" pitchFamily="34" charset="0"/>
              </a:rPr>
              <a:t>Excelente Chorizo de Toro "Tierra Astur" (300 Grs.) elaborado con carne de toro de la más alta calidad, de olor característico y color rojizo oscuro. Se elabora a partir de magro de toro, magro de cerdo, panceta de cerdo ibérico, pimentón, ajo, perejil, sal y especias.</a:t>
            </a:r>
          </a:p>
          <a:p>
            <a:pPr eaLnBrk="1" hangingPunct="1">
              <a:buFont typeface="Times New Roman" pitchFamily="16" charset="0"/>
              <a:buNone/>
              <a:defRPr/>
            </a:pPr>
            <a:endParaRPr lang="es-ES" dirty="0" smtClean="0">
              <a:solidFill>
                <a:srgbClr val="FFFFFF"/>
              </a:solidFill>
              <a:ea typeface="+mn-ea"/>
            </a:endParaRPr>
          </a:p>
          <a:p>
            <a:pPr eaLnBrk="1" hangingPunct="1">
              <a:buFont typeface="Times New Roman" pitchFamily="16" charset="0"/>
              <a:buNone/>
              <a:defRPr/>
            </a:pPr>
            <a:r>
              <a:rPr lang="es-ES" dirty="0" smtClean="0">
                <a:solidFill>
                  <a:srgbClr val="FFFFFF"/>
                </a:solidFill>
                <a:ea typeface="+mn-ea"/>
              </a:rPr>
              <a:t>       </a:t>
            </a:r>
          </a:p>
          <a:p>
            <a:pPr eaLnBrk="1" hangingPunct="1">
              <a:buFont typeface="Times New Roman" pitchFamily="16" charset="0"/>
              <a:buNone/>
              <a:defRPr/>
            </a:pPr>
            <a:endParaRPr lang="es-ES" dirty="0">
              <a:ea typeface="+mn-ea"/>
            </a:endParaRPr>
          </a:p>
        </p:txBody>
      </p:sp>
      <p:pic>
        <p:nvPicPr>
          <p:cNvPr id="37891" name="Picture 3"/>
          <p:cNvPicPr>
            <a:picLocks noChangeAspect="1" noChangeArrowheads="1"/>
          </p:cNvPicPr>
          <p:nvPr/>
        </p:nvPicPr>
        <p:blipFill>
          <a:blip r:embed="rId2" cstate="print"/>
          <a:srcRect t="4761" r="6897"/>
          <a:stretch>
            <a:fillRect/>
          </a:stretch>
        </p:blipFill>
        <p:spPr bwMode="auto">
          <a:xfrm>
            <a:off x="5364163" y="3644900"/>
            <a:ext cx="2859087" cy="2925763"/>
          </a:xfrm>
          <a:prstGeom prst="rect">
            <a:avLst/>
          </a:prstGeom>
          <a:noFill/>
          <a:ln w="9525">
            <a:noFill/>
            <a:round/>
            <a:headEnd/>
            <a:tailEnd/>
          </a:ln>
        </p:spPr>
      </p:pic>
      <p:sp>
        <p:nvSpPr>
          <p:cNvPr id="6" name="5 Onda"/>
          <p:cNvSpPr/>
          <p:nvPr/>
        </p:nvSpPr>
        <p:spPr bwMode="auto">
          <a:xfrm>
            <a:off x="611188" y="5013325"/>
            <a:ext cx="2160587" cy="1079500"/>
          </a:xfrm>
          <a:prstGeom prst="wave">
            <a:avLst/>
          </a:prstGeom>
          <a:solidFill>
            <a:srgbClr val="00CC00"/>
          </a:solidFill>
          <a:ln w="9525" cap="flat" cmpd="sng" algn="ctr">
            <a:solidFill>
              <a:schemeClr val="tx1"/>
            </a:solidFill>
            <a:prstDash val="solid"/>
            <a:round/>
            <a:headEnd type="none" w="med" len="med"/>
            <a:tailEnd type="none" w="med" len="med"/>
          </a:ln>
          <a:effectLst/>
        </p:spPr>
        <p:txBody>
          <a:bodyPr/>
          <a:lstStyle/>
          <a:p>
            <a:pPr algn="ctr" hangingPunct="0">
              <a:lnSpc>
                <a:spcPct val="93000"/>
              </a:lnSpc>
              <a:buClr>
                <a:srgbClr val="000000"/>
              </a:buClr>
              <a:buSzPct val="100000"/>
              <a:buFont typeface="Times New Roman" pitchFamily="16" charset="0"/>
              <a:buNone/>
              <a:defRPr/>
            </a:pPr>
            <a:r>
              <a:rPr lang="es-ES" sz="4000" b="1" dirty="0" smtClean="0">
                <a:solidFill>
                  <a:schemeClr val="accent3"/>
                </a:solidFill>
                <a:ea typeface="+mn-ea"/>
                <a:cs typeface="Arial Unicode MS" charset="0"/>
              </a:rPr>
              <a:t>4,10€</a:t>
            </a:r>
            <a:endParaRPr lang="es-ES" sz="4000" b="1" dirty="0">
              <a:solidFill>
                <a:schemeClr val="accent3"/>
              </a:solidFill>
              <a:ea typeface="+mn-ea"/>
              <a:cs typeface="Arial Unicode MS" charset="0"/>
            </a:endParaRPr>
          </a:p>
        </p:txBody>
      </p:sp>
      <p:sp>
        <p:nvSpPr>
          <p:cNvPr id="37893" name="6 Marcador de número de diapositiva"/>
          <p:cNvSpPr>
            <a:spLocks noGrp="1"/>
          </p:cNvSpPr>
          <p:nvPr>
            <p:ph type="sldNum" sz="quarter" idx="11"/>
          </p:nvPr>
        </p:nvSpPr>
        <p:spPr>
          <a:xfrm>
            <a:off x="3132138" y="6237288"/>
            <a:ext cx="2132012" cy="363537"/>
          </a:xfrm>
          <a:noFill/>
        </p:spPr>
        <p:txBody>
          <a:bodyPr/>
          <a:lstStyle/>
          <a:p>
            <a:pPr algn="ctr">
              <a:buFont typeface="Times New Roman" pitchFamily="18" charset="0"/>
              <a:buNone/>
            </a:pPr>
            <a:r>
              <a:rPr lang="es-ES" b="1" dirty="0" smtClean="0">
                <a:latin typeface="Arial" charset="0"/>
                <a:ea typeface="Arial Unicode MS" pitchFamily="34" charset="-128"/>
                <a:cs typeface="Arial" charset="0"/>
              </a:rPr>
              <a:t>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457200" y="274638"/>
            <a:ext cx="8229600" cy="1143000"/>
          </a:xfrm>
        </p:spPr>
        <p:txBody>
          <a:bodyPr/>
          <a:lstStyle/>
          <a:p>
            <a:pPr algn="ct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400" b="1" dirty="0" smtClean="0">
                <a:latin typeface="Arial" charset="0"/>
              </a:rPr>
              <a:t>Paté de Erizos de Mar</a:t>
            </a:r>
          </a:p>
        </p:txBody>
      </p:sp>
      <p:sp>
        <p:nvSpPr>
          <p:cNvPr id="38914" name="Text Box 2"/>
          <p:cNvSpPr txBox="1">
            <a:spLocks noChangeArrowheads="1"/>
          </p:cNvSpPr>
          <p:nvPr/>
        </p:nvSpPr>
        <p:spPr bwMode="auto">
          <a:xfrm>
            <a:off x="457200" y="1600200"/>
            <a:ext cx="8229600" cy="4525963"/>
          </a:xfrm>
          <a:prstGeom prst="rect">
            <a:avLst/>
          </a:prstGeom>
          <a:noFill/>
          <a:ln w="9525">
            <a:noFill/>
            <a:round/>
            <a:headEnd/>
            <a:tailEnd/>
          </a:ln>
        </p:spPr>
        <p:txBody>
          <a:bodyPr lIns="90000" tIns="45000" rIns="90000" bIns="45000"/>
          <a:lstStyle/>
          <a:p>
            <a:pPr>
              <a:defRPr/>
            </a:pPr>
            <a:r>
              <a:rPr lang="es-ES" sz="2000" b="1" dirty="0">
                <a:solidFill>
                  <a:schemeClr val="bg1"/>
                </a:solidFill>
              </a:rPr>
              <a:t>Es una de las conservas mas apreciadas, por el excelente sabor de los erizos del mar Cantábrico. Un placer gastronómico elaborado de forma artesanal, y cuya presentación en delicioso paté y su fina textura de dan una gran aceptación al todos los paladares. </a:t>
            </a:r>
          </a:p>
          <a:p>
            <a:pPr>
              <a:defRPr/>
            </a:pPr>
            <a:r>
              <a:rPr lang="es-ES" sz="2000" b="1" dirty="0">
                <a:solidFill>
                  <a:schemeClr val="bg1"/>
                </a:solidFill>
                <a:latin typeface="Arial" pitchFamily="34" charset="0"/>
                <a:cs typeface="Arial" pitchFamily="34" charset="0"/>
              </a:rPr>
              <a:t>Ingredientes: </a:t>
            </a:r>
            <a:r>
              <a:rPr lang="es-ES" sz="2000" b="1" dirty="0">
                <a:solidFill>
                  <a:schemeClr val="bg1"/>
                </a:solidFill>
              </a:rPr>
              <a:t>Huevas de erizo de mar (50%), merluza, margarina vegetal, leche, huevos y sal.</a:t>
            </a:r>
          </a:p>
          <a:p>
            <a:pPr marL="342900">
              <a:spcBef>
                <a:spcPts val="638"/>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s-ES" sz="2000" b="1" dirty="0">
              <a:solidFill>
                <a:schemeClr val="bg1"/>
              </a:solidFill>
            </a:endParaRPr>
          </a:p>
          <a:p>
            <a:pPr marL="342900">
              <a:spcBef>
                <a:spcPts val="638"/>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s-ES" sz="2000" b="1" dirty="0">
              <a:solidFill>
                <a:schemeClr val="bg1"/>
              </a:solidFill>
            </a:endParaRPr>
          </a:p>
        </p:txBody>
      </p:sp>
      <p:pic>
        <p:nvPicPr>
          <p:cNvPr id="38915" name="Picture 5"/>
          <p:cNvPicPr>
            <a:picLocks noChangeAspect="1" noChangeArrowheads="1"/>
          </p:cNvPicPr>
          <p:nvPr/>
        </p:nvPicPr>
        <p:blipFill>
          <a:blip r:embed="rId3" cstate="print"/>
          <a:srcRect/>
          <a:stretch>
            <a:fillRect/>
          </a:stretch>
        </p:blipFill>
        <p:spPr bwMode="auto">
          <a:xfrm>
            <a:off x="5867400" y="3933825"/>
            <a:ext cx="2447925" cy="2586038"/>
          </a:xfrm>
          <a:prstGeom prst="rect">
            <a:avLst/>
          </a:prstGeom>
          <a:noFill/>
          <a:ln w="9525">
            <a:noFill/>
            <a:round/>
            <a:headEnd/>
            <a:tailEnd/>
          </a:ln>
        </p:spPr>
      </p:pic>
      <p:sp>
        <p:nvSpPr>
          <p:cNvPr id="7" name="6 Onda"/>
          <p:cNvSpPr/>
          <p:nvPr/>
        </p:nvSpPr>
        <p:spPr bwMode="auto">
          <a:xfrm>
            <a:off x="539750" y="5013325"/>
            <a:ext cx="2087563" cy="1079500"/>
          </a:xfrm>
          <a:prstGeom prst="wave">
            <a:avLst/>
          </a:prstGeom>
          <a:solidFill>
            <a:srgbClr val="00CC00"/>
          </a:solidFill>
          <a:ln w="9525" cap="flat" cmpd="sng" algn="ctr">
            <a:solidFill>
              <a:schemeClr val="tx1"/>
            </a:solidFill>
            <a:prstDash val="solid"/>
            <a:round/>
            <a:headEnd type="none" w="med" len="med"/>
            <a:tailEnd type="none" w="med" len="med"/>
          </a:ln>
          <a:effectLst/>
        </p:spPr>
        <p:txBody>
          <a:bodyPr/>
          <a:lstStyle/>
          <a:p>
            <a:pPr algn="ctr" hangingPunct="0">
              <a:lnSpc>
                <a:spcPct val="93000"/>
              </a:lnSpc>
              <a:buClr>
                <a:srgbClr val="000000"/>
              </a:buClr>
              <a:buSzPct val="100000"/>
              <a:buFont typeface="Times New Roman" pitchFamily="16" charset="0"/>
              <a:buNone/>
              <a:defRPr/>
            </a:pPr>
            <a:r>
              <a:rPr lang="es-ES" sz="4000" b="1" dirty="0" smtClean="0">
                <a:solidFill>
                  <a:schemeClr val="accent3"/>
                </a:solidFill>
                <a:ea typeface="+mn-ea"/>
                <a:cs typeface="Arial Unicode MS" charset="0"/>
              </a:rPr>
              <a:t>3,10€</a:t>
            </a:r>
            <a:endParaRPr lang="es-ES" sz="4000" b="1" dirty="0">
              <a:solidFill>
                <a:schemeClr val="accent3"/>
              </a:solidFill>
              <a:ea typeface="+mn-ea"/>
              <a:cs typeface="Arial Unicode MS" charset="0"/>
            </a:endParaRPr>
          </a:p>
        </p:txBody>
      </p:sp>
      <p:sp>
        <p:nvSpPr>
          <p:cNvPr id="38917" name="5 Marcador de número de diapositiva"/>
          <p:cNvSpPr>
            <a:spLocks noGrp="1"/>
          </p:cNvSpPr>
          <p:nvPr>
            <p:ph type="sldNum" sz="quarter" idx="11"/>
          </p:nvPr>
        </p:nvSpPr>
        <p:spPr>
          <a:xfrm>
            <a:off x="3348038" y="6237288"/>
            <a:ext cx="2132012" cy="363537"/>
          </a:xfrm>
          <a:noFill/>
        </p:spPr>
        <p:txBody>
          <a:bodyPr/>
          <a:lstStyle/>
          <a:p>
            <a:pPr algn="ctr">
              <a:buFont typeface="Times New Roman" pitchFamily="18" charset="0"/>
              <a:buNone/>
            </a:pPr>
            <a:r>
              <a:rPr lang="es-ES" b="1" dirty="0" smtClean="0">
                <a:latin typeface="Arial" charset="0"/>
                <a:ea typeface="Arial Unicode MS" pitchFamily="34" charset="-128"/>
                <a:cs typeface="Arial" charset="0"/>
              </a:rPr>
              <a:t>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p:txBody>
          <a:bodyPr/>
          <a:lstStyle/>
          <a:p>
            <a:pPr algn="ctr" eaLnBrk="1" hangingPunct="1"/>
            <a:r>
              <a:rPr lang="es-ES" sz="5400" b="1" dirty="0" smtClean="0">
                <a:latin typeface="Arial" charset="0"/>
              </a:rPr>
              <a:t>Paté de Cabracho</a:t>
            </a:r>
            <a:endParaRPr lang="es-ES" sz="5400" dirty="0" smtClean="0"/>
          </a:p>
        </p:txBody>
      </p:sp>
      <p:sp>
        <p:nvSpPr>
          <p:cNvPr id="40962" name="2 Marcador de contenido"/>
          <p:cNvSpPr>
            <a:spLocks noGrp="1"/>
          </p:cNvSpPr>
          <p:nvPr>
            <p:ph idx="1"/>
          </p:nvPr>
        </p:nvSpPr>
        <p:spPr/>
        <p:txBody>
          <a:bodyPr/>
          <a:lstStyle/>
          <a:p>
            <a:pPr indent="0" eaLnBrk="1" hangingPunct="1"/>
            <a:r>
              <a:rPr lang="es-ES" sz="2000" b="1" dirty="0" smtClean="0">
                <a:solidFill>
                  <a:schemeClr val="bg1"/>
                </a:solidFill>
                <a:latin typeface="Arial" charset="0"/>
                <a:cs typeface="Arial" charset="0"/>
              </a:rPr>
              <a:t>Paté selecto de pescado, elaborado de forma artesanal. Sin aditivos. </a:t>
            </a:r>
          </a:p>
          <a:p>
            <a:pPr indent="0" eaLnBrk="1" hangingPunct="1"/>
            <a:r>
              <a:rPr lang="es-ES" sz="2000" b="1" dirty="0" smtClean="0">
                <a:solidFill>
                  <a:schemeClr val="bg1"/>
                </a:solidFill>
                <a:latin typeface="Arial" charset="0"/>
                <a:cs typeface="Arial" charset="0"/>
              </a:rPr>
              <a:t>Ingredientes: Cabracho (40%), merluza, tomate, mantequilla, leche, huevos, jerez, especias naturales y sal. </a:t>
            </a:r>
          </a:p>
        </p:txBody>
      </p:sp>
      <p:sp>
        <p:nvSpPr>
          <p:cNvPr id="7" name="6 Onda"/>
          <p:cNvSpPr/>
          <p:nvPr/>
        </p:nvSpPr>
        <p:spPr bwMode="auto">
          <a:xfrm>
            <a:off x="539750" y="4868863"/>
            <a:ext cx="2087563" cy="1079500"/>
          </a:xfrm>
          <a:prstGeom prst="wave">
            <a:avLst/>
          </a:prstGeom>
          <a:solidFill>
            <a:srgbClr val="00CC00"/>
          </a:solidFill>
          <a:ln w="9525" cap="flat" cmpd="sng" algn="ctr">
            <a:solidFill>
              <a:schemeClr val="tx1"/>
            </a:solidFill>
            <a:prstDash val="solid"/>
            <a:round/>
            <a:headEnd type="none" w="med" len="med"/>
            <a:tailEnd type="none" w="med" len="med"/>
          </a:ln>
          <a:effectLst/>
        </p:spPr>
        <p:txBody>
          <a:bodyPr/>
          <a:lstStyle/>
          <a:p>
            <a:pPr algn="ctr" hangingPunct="0">
              <a:lnSpc>
                <a:spcPct val="93000"/>
              </a:lnSpc>
              <a:buClr>
                <a:srgbClr val="000000"/>
              </a:buClr>
              <a:buSzPct val="100000"/>
              <a:buFont typeface="Times New Roman" pitchFamily="16" charset="0"/>
              <a:buNone/>
              <a:defRPr/>
            </a:pPr>
            <a:r>
              <a:rPr lang="es-ES" sz="4000" b="1" dirty="0" smtClean="0">
                <a:solidFill>
                  <a:schemeClr val="accent3"/>
                </a:solidFill>
                <a:ea typeface="+mn-ea"/>
                <a:cs typeface="Arial Unicode MS" charset="0"/>
              </a:rPr>
              <a:t>3,10€</a:t>
            </a:r>
            <a:endParaRPr lang="es-ES" sz="4000" b="1" dirty="0">
              <a:solidFill>
                <a:schemeClr val="accent3"/>
              </a:solidFill>
              <a:ea typeface="+mn-ea"/>
              <a:cs typeface="Arial Unicode MS" charset="0"/>
            </a:endParaRPr>
          </a:p>
        </p:txBody>
      </p:sp>
      <p:sp>
        <p:nvSpPr>
          <p:cNvPr id="40965" name="5 Marcador de número de diapositiva"/>
          <p:cNvSpPr>
            <a:spLocks noGrp="1"/>
          </p:cNvSpPr>
          <p:nvPr>
            <p:ph type="sldNum" sz="quarter" idx="11"/>
          </p:nvPr>
        </p:nvSpPr>
        <p:spPr>
          <a:xfrm>
            <a:off x="3419475" y="6308725"/>
            <a:ext cx="2132013" cy="363538"/>
          </a:xfrm>
          <a:noFill/>
        </p:spPr>
        <p:txBody>
          <a:bodyPr/>
          <a:lstStyle/>
          <a:p>
            <a:pPr algn="ctr">
              <a:buFont typeface="Times New Roman" pitchFamily="18" charset="0"/>
              <a:buNone/>
            </a:pPr>
            <a:r>
              <a:rPr lang="es-ES" b="1" dirty="0" smtClean="0">
                <a:latin typeface="Arial" charset="0"/>
                <a:ea typeface="Arial Unicode MS" pitchFamily="34" charset="-128"/>
                <a:cs typeface="Arial" charset="0"/>
              </a:rPr>
              <a:t>7</a:t>
            </a:r>
          </a:p>
        </p:txBody>
      </p:sp>
      <p:pic>
        <p:nvPicPr>
          <p:cNvPr id="8" name="4 Imagen" descr="oferta_agromar_03-619x391.JPG"/>
          <p:cNvPicPr>
            <a:picLocks noChangeAspect="1"/>
          </p:cNvPicPr>
          <p:nvPr/>
        </p:nvPicPr>
        <p:blipFill>
          <a:blip r:embed="rId2" cstate="print"/>
          <a:srcRect t="24411" r="66824" b="26250"/>
          <a:stretch>
            <a:fillRect/>
          </a:stretch>
        </p:blipFill>
        <p:spPr bwMode="auto">
          <a:xfrm>
            <a:off x="5220072" y="3284984"/>
            <a:ext cx="3296177"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Calibri"/>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Calibri"/>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1050</Words>
  <Application>Microsoft Office PowerPoint</Application>
  <PresentationFormat>Presentación en pantalla (4:3)</PresentationFormat>
  <Paragraphs>206</Paragraphs>
  <Slides>32</Slides>
  <Notes>22</Notes>
  <HiddenSlides>0</HiddenSlides>
  <MMClips>0</MMClips>
  <ScaleCrop>false</ScaleCrop>
  <HeadingPairs>
    <vt:vector size="4" baseType="variant">
      <vt:variant>
        <vt:lpstr>Tema</vt:lpstr>
      </vt:variant>
      <vt:variant>
        <vt:i4>2</vt:i4>
      </vt:variant>
      <vt:variant>
        <vt:lpstr>Títulos de diapositiva</vt:lpstr>
      </vt:variant>
      <vt:variant>
        <vt:i4>32</vt:i4>
      </vt:variant>
    </vt:vector>
  </HeadingPairs>
  <TitlesOfParts>
    <vt:vector size="34" baseType="lpstr">
      <vt:lpstr>Diseño predeterminado</vt:lpstr>
      <vt:lpstr>Diseño predeterminado</vt:lpstr>
      <vt:lpstr>Diapositiva 1</vt:lpstr>
      <vt:lpstr>Diapositiva 2</vt:lpstr>
      <vt:lpstr>Fabada Asturiana</vt:lpstr>
      <vt:lpstr>Chorizo de Avestruz </vt:lpstr>
      <vt:lpstr>Chorizo de Ciervo</vt:lpstr>
      <vt:lpstr>Chorizo de Jabalí</vt:lpstr>
      <vt:lpstr>Chorizo de Toro</vt:lpstr>
      <vt:lpstr>Paté de Erizos de Mar</vt:lpstr>
      <vt:lpstr>Paté de Cabracho</vt:lpstr>
      <vt:lpstr>Paté de Centollo</vt:lpstr>
      <vt:lpstr>Patés</vt:lpstr>
      <vt:lpstr>Queso Afuega`l Pitu Rojo</vt:lpstr>
      <vt:lpstr>Queso Afuega`l Pitu Blanco</vt:lpstr>
      <vt:lpstr>Queso “El 4 en 1”</vt:lpstr>
      <vt:lpstr>Filetes de anchoas en aceite de oliva</vt:lpstr>
      <vt:lpstr>Sardinillas en aceite de oliva</vt:lpstr>
      <vt:lpstr>Algas Wakame natural</vt:lpstr>
      <vt:lpstr>Bígaros al natural</vt:lpstr>
      <vt:lpstr>Mejillones</vt:lpstr>
      <vt:lpstr>Pulpo con patatas</vt:lpstr>
      <vt:lpstr>Dulce de 3 Frutas</vt:lpstr>
      <vt:lpstr>Dulce de Manzana</vt:lpstr>
      <vt:lpstr>Mermelada</vt:lpstr>
      <vt:lpstr>Miel</vt:lpstr>
      <vt:lpstr>Lenguas de las Monjas</vt:lpstr>
      <vt:lpstr>Rosquillas de las Monjas</vt:lpstr>
      <vt:lpstr>Pasta De Arriondas</vt:lpstr>
      <vt:lpstr>Suspiros “La Triunfante De Grao”</vt:lpstr>
      <vt:lpstr>Casadielles</vt:lpstr>
      <vt:lpstr>Carajitos Asturianos</vt:lpstr>
      <vt:lpstr>Moscovitas</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Catálogo</dc:title>
  <dc:creator>Jesus</dc:creator>
  <cp:lastModifiedBy>Jesus</cp:lastModifiedBy>
  <cp:revision>52</cp:revision>
  <cp:lastPrinted>1601-01-01T00:00:00Z</cp:lastPrinted>
  <dcterms:created xsi:type="dcterms:W3CDTF">1601-01-01T00:00:00Z</dcterms:created>
  <dcterms:modified xsi:type="dcterms:W3CDTF">2015-04-01T08:01:36Z</dcterms:modified>
</cp:coreProperties>
</file>