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610CA-5CDA-4E56-BF35-6D757A0E5CCD}" type="datetimeFigureOut">
              <a:rPr lang="es-ES" smtClean="0"/>
              <a:pPr/>
              <a:t>23/04/2015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F13F83-75C3-45F5-BA4D-48487520307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3000395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Algerian" pitchFamily="82" charset="0"/>
              </a:rPr>
              <a:t>Catálogo de productos, empresa “</a:t>
            </a:r>
            <a:r>
              <a:rPr lang="es-ES" sz="5400" dirty="0" err="1" smtClean="0">
                <a:latin typeface="Algerian" pitchFamily="82" charset="0"/>
              </a:rPr>
              <a:t>Yanpolin</a:t>
            </a:r>
            <a:r>
              <a:rPr lang="es-ES" sz="5400" dirty="0" smtClean="0">
                <a:latin typeface="Algerian" pitchFamily="82" charset="0"/>
              </a:rPr>
              <a:t>”</a:t>
            </a:r>
            <a:endParaRPr lang="es-ES" sz="5400" dirty="0">
              <a:latin typeface="Algerian" pitchFamily="82" charset="0"/>
            </a:endParaRPr>
          </a:p>
        </p:txBody>
      </p:sp>
      <p:pic>
        <p:nvPicPr>
          <p:cNvPr id="1026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Quesos.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Pulseras.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Broches con goma </a:t>
            </a:r>
            <a:r>
              <a:rPr lang="es-ES" dirty="0" err="1" smtClean="0"/>
              <a:t>eva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Botes de  decoración.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Dulces típicos.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ceniceros de arcilla.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Transporte</a:t>
            </a:r>
            <a:r>
              <a:rPr lang="es-ES" dirty="0"/>
              <a:t>.</a:t>
            </a:r>
            <a:endParaRPr lang="es-ES" dirty="0" smtClean="0"/>
          </a:p>
        </p:txBody>
      </p:sp>
      <p:pic>
        <p:nvPicPr>
          <p:cNvPr id="4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r>
              <a:rPr lang="es-ES" dirty="0" smtClean="0"/>
              <a:t>Queso manchego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41167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" sz="3300" dirty="0" smtClean="0"/>
              <a:t>Quesos elaborados en la quesería López Espada (Fuente de Pedro </a:t>
            </a:r>
            <a:r>
              <a:rPr lang="es-ES" sz="3300" dirty="0" err="1" smtClean="0"/>
              <a:t>Naharro</a:t>
            </a:r>
            <a:r>
              <a:rPr lang="es-ES" sz="3300" dirty="0" smtClean="0"/>
              <a:t> (Cuenca))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" sz="3300" dirty="0" smtClean="0"/>
              <a:t>Tipos:</a:t>
            </a:r>
          </a:p>
          <a:p>
            <a:pPr>
              <a:buNone/>
            </a:pPr>
            <a:r>
              <a:rPr lang="es-ES" sz="3300" b="1" dirty="0" smtClean="0">
                <a:solidFill>
                  <a:srgbClr val="FFC000"/>
                </a:solidFill>
              </a:rPr>
              <a:t>requesón</a:t>
            </a:r>
            <a:endParaRPr lang="es-ES" sz="3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ES" sz="3300" b="1" dirty="0" smtClean="0">
                <a:solidFill>
                  <a:srgbClr val="FFC000"/>
                </a:solidFill>
              </a:rPr>
              <a:t>queso fresco</a:t>
            </a:r>
            <a:endParaRPr lang="es-ES" sz="3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ES" sz="3300" b="1" dirty="0" smtClean="0">
                <a:solidFill>
                  <a:srgbClr val="FFC000"/>
                </a:solidFill>
              </a:rPr>
              <a:t>queso </a:t>
            </a:r>
            <a:r>
              <a:rPr lang="es-ES" sz="3300" b="1" dirty="0" err="1" smtClean="0">
                <a:solidFill>
                  <a:srgbClr val="FFC000"/>
                </a:solidFill>
              </a:rPr>
              <a:t>semicurado</a:t>
            </a:r>
            <a:endParaRPr lang="es-ES" sz="3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ES" sz="3300" b="1" dirty="0" smtClean="0">
                <a:solidFill>
                  <a:srgbClr val="FFC000"/>
                </a:solidFill>
              </a:rPr>
              <a:t>queso curado</a:t>
            </a:r>
            <a:endParaRPr lang="es-ES" sz="3300" dirty="0" smtClean="0">
              <a:solidFill>
                <a:srgbClr val="FFC000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" sz="3300" dirty="0" smtClean="0"/>
              <a:t>Precio: </a:t>
            </a:r>
          </a:p>
          <a:p>
            <a:pPr>
              <a:buNone/>
            </a:pPr>
            <a:r>
              <a:rPr lang="es-ES" sz="3300" dirty="0" smtClean="0"/>
              <a:t>-</a:t>
            </a:r>
            <a:r>
              <a:rPr lang="es-ES" sz="3300" dirty="0" smtClean="0">
                <a:solidFill>
                  <a:srgbClr val="FFC000"/>
                </a:solidFill>
              </a:rPr>
              <a:t>Medios</a:t>
            </a:r>
            <a:r>
              <a:rPr lang="es-ES" sz="3300" dirty="0" smtClean="0"/>
              <a:t>: </a:t>
            </a:r>
            <a:r>
              <a:rPr lang="es-ES" sz="3300" dirty="0" smtClean="0">
                <a:solidFill>
                  <a:srgbClr val="FF0000"/>
                </a:solidFill>
              </a:rPr>
              <a:t>7€ </a:t>
            </a:r>
            <a:r>
              <a:rPr lang="es-ES" sz="3300" dirty="0" smtClean="0"/>
              <a:t>Rfr:001</a:t>
            </a:r>
          </a:p>
          <a:p>
            <a:pPr>
              <a:buNone/>
            </a:pPr>
            <a:r>
              <a:rPr lang="es-ES" sz="3300" dirty="0" smtClean="0"/>
              <a:t>-</a:t>
            </a:r>
            <a:r>
              <a:rPr lang="es-ES" sz="3300" dirty="0" smtClean="0">
                <a:solidFill>
                  <a:srgbClr val="FFC000"/>
                </a:solidFill>
              </a:rPr>
              <a:t>Enteros</a:t>
            </a:r>
            <a:r>
              <a:rPr lang="es-ES" sz="3300" dirty="0" smtClean="0"/>
              <a:t>:</a:t>
            </a:r>
            <a:r>
              <a:rPr lang="es-ES" sz="3300" dirty="0" smtClean="0">
                <a:solidFill>
                  <a:srgbClr val="FF0000"/>
                </a:solidFill>
              </a:rPr>
              <a:t>14 € </a:t>
            </a:r>
            <a:r>
              <a:rPr lang="es-ES" sz="3300" dirty="0" smtClean="0"/>
              <a:t>Rfr:002</a:t>
            </a:r>
          </a:p>
          <a:p>
            <a:endParaRPr lang="es-ES" dirty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8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  <p:pic>
        <p:nvPicPr>
          <p:cNvPr id="1026" name="Picture 2" descr="http://quesoslopezespada.es/s/cc_images/cache_2413533563.jpg?t=1332178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" y="1974683"/>
            <a:ext cx="4457654" cy="332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2066" y="642918"/>
            <a:ext cx="2743200" cy="1162050"/>
          </a:xfrm>
        </p:spPr>
        <p:txBody>
          <a:bodyPr>
            <a:normAutofit/>
          </a:bodyPr>
          <a:lstStyle/>
          <a:p>
            <a:r>
              <a:rPr lang="es-E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Pulseras</a:t>
            </a:r>
            <a:endParaRPr lang="es-E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5000628" y="1928802"/>
            <a:ext cx="2743200" cy="45720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Pulseras artesanas hechas de gomas de plástico, chapas de latas y cuerdas de muchos colores.</a:t>
            </a: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Perfectas para lucirlas con tus amigos.</a:t>
            </a: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PVP:</a:t>
            </a:r>
          </a:p>
          <a:p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Cuerda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1,00€</a:t>
            </a:r>
          </a:p>
          <a:p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Cuerda y chapas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1,30€</a:t>
            </a: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Rfr:003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pulsera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2786062" cy="2786062"/>
          </a:xfrm>
          <a:prstGeom prst="rect">
            <a:avLst/>
          </a:prstGeom>
        </p:spPr>
      </p:pic>
      <p:pic>
        <p:nvPicPr>
          <p:cNvPr id="11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6794" y="-3069"/>
            <a:ext cx="1214439" cy="1214439"/>
          </a:xfrm>
          <a:prstGeom prst="rect">
            <a:avLst/>
          </a:prstGeom>
          <a:noFill/>
        </p:spPr>
      </p:pic>
      <p:pic>
        <p:nvPicPr>
          <p:cNvPr id="2050" name="Picture 2" descr="C:\Users\Usuario\Downloads\20150423_091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9" y="62186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1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6118448" cy="839690"/>
          </a:xfrm>
        </p:spPr>
        <p:txBody>
          <a:bodyPr/>
          <a:lstStyle/>
          <a:p>
            <a:r>
              <a:rPr lang="es-ES" dirty="0" smtClean="0"/>
              <a:t>	Broches con Goma Eva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5143504" y="1428736"/>
            <a:ext cx="3571900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200" dirty="0" smtClean="0">
                <a:solidFill>
                  <a:srgbClr val="FFC000"/>
                </a:solidFill>
                <a:cs typeface="Arial" pitchFamily="34" charset="0"/>
              </a:rPr>
              <a:t>Broches de goma eva </a:t>
            </a:r>
            <a:r>
              <a:rPr lang="es-ES" sz="2200" dirty="0" smtClean="0">
                <a:cs typeface="Arial" pitchFamily="34" charset="0"/>
              </a:rPr>
              <a:t>hechos artesanalmente. Como ejemplo el broche con forma de mariposa y el broche con forma de flor.</a:t>
            </a:r>
          </a:p>
          <a:p>
            <a:endParaRPr lang="es-ES" sz="2200" dirty="0" smtClean="0"/>
          </a:p>
          <a:p>
            <a:r>
              <a:rPr lang="es-ES" sz="2200" b="1" i="1" u="sng" dirty="0" smtClean="0"/>
              <a:t>PRECIOS</a:t>
            </a:r>
          </a:p>
          <a:p>
            <a:r>
              <a:rPr lang="es-ES" sz="2200" dirty="0" smtClean="0">
                <a:cs typeface="Arial" pitchFamily="34" charset="0"/>
              </a:rPr>
              <a:t>Ref. 004: </a:t>
            </a:r>
            <a:r>
              <a:rPr lang="es-ES" sz="2200" dirty="0" smtClean="0">
                <a:solidFill>
                  <a:srgbClr val="FFC000"/>
                </a:solidFill>
                <a:cs typeface="Arial" pitchFamily="34" charset="0"/>
              </a:rPr>
              <a:t>broche de mariposa</a:t>
            </a:r>
            <a:r>
              <a:rPr lang="es-ES" sz="2200" dirty="0" smtClean="0"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0000"/>
                </a:solidFill>
                <a:cs typeface="Arial" pitchFamily="34" charset="0"/>
              </a:rPr>
              <a:t>1 €</a:t>
            </a:r>
          </a:p>
          <a:p>
            <a:endParaRPr lang="es-ES" sz="2200" dirty="0" smtClean="0">
              <a:cs typeface="Arial" pitchFamily="34" charset="0"/>
            </a:endParaRPr>
          </a:p>
          <a:p>
            <a:r>
              <a:rPr lang="es-ES" sz="2200" dirty="0" smtClean="0">
                <a:cs typeface="Arial" pitchFamily="34" charset="0"/>
              </a:rPr>
              <a:t>Ref.005: </a:t>
            </a:r>
            <a:r>
              <a:rPr lang="es-ES" sz="2200" dirty="0" smtClean="0">
                <a:solidFill>
                  <a:srgbClr val="FFC000"/>
                </a:solidFill>
                <a:cs typeface="Arial" pitchFamily="34" charset="0"/>
              </a:rPr>
              <a:t>broche de flor </a:t>
            </a:r>
            <a:r>
              <a:rPr lang="es-ES" sz="2200" dirty="0" smtClean="0">
                <a:solidFill>
                  <a:srgbClr val="FF0000"/>
                </a:solidFill>
                <a:cs typeface="Arial" pitchFamily="34" charset="0"/>
              </a:rPr>
              <a:t>0</a:t>
            </a:r>
            <a:r>
              <a:rPr lang="es-ES" sz="2200" dirty="0" smtClean="0">
                <a:cs typeface="Arial" pitchFamily="34" charset="0"/>
              </a:rPr>
              <a:t>,</a:t>
            </a:r>
            <a:r>
              <a:rPr lang="es-ES" sz="2200" dirty="0" smtClean="0">
                <a:solidFill>
                  <a:srgbClr val="FF0000"/>
                </a:solidFill>
                <a:cs typeface="Arial" pitchFamily="34" charset="0"/>
              </a:rPr>
              <a:t>50 €</a:t>
            </a:r>
          </a:p>
          <a:p>
            <a:endParaRPr lang="es-ES" sz="2000" b="1" i="1" u="sng" dirty="0" smtClean="0"/>
          </a:p>
          <a:p>
            <a:endParaRPr lang="es-ES" sz="2000" b="1" i="1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4857784" cy="45720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7" name="Picture 3" descr="C:\Documents and Settings\Administrador\Escritorio\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5000660" cy="250033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dor\Escritorio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5000660" cy="2571768"/>
          </a:xfrm>
          <a:prstGeom prst="rect">
            <a:avLst/>
          </a:prstGeom>
          <a:noFill/>
        </p:spPr>
      </p:pic>
      <p:pic>
        <p:nvPicPr>
          <p:cNvPr id="7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10086"/>
            <a:ext cx="1214439" cy="1214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00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514352"/>
            <a:ext cx="5904656" cy="1162050"/>
          </a:xfrm>
        </p:spPr>
        <p:txBody>
          <a:bodyPr/>
          <a:lstStyle/>
          <a:p>
            <a:r>
              <a:rPr lang="es-ES" dirty="0" smtClean="0"/>
              <a:t>BOTES DE DECORACIÓN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72132" y="2071678"/>
            <a:ext cx="3028944" cy="4572000"/>
          </a:xfrm>
        </p:spPr>
        <p:txBody>
          <a:bodyPr>
            <a:normAutofit lnSpcReduction="10000"/>
          </a:bodyPr>
          <a:lstStyle/>
          <a:p>
            <a:r>
              <a:rPr lang="es-ES" sz="2600" dirty="0" smtClean="0"/>
              <a:t>Ideal para decoraciones de cualquier parte de la casa. </a:t>
            </a:r>
          </a:p>
          <a:p>
            <a:r>
              <a:rPr lang="es-ES" sz="2600" dirty="0" smtClean="0"/>
              <a:t>El precio depende de los tamaños:</a:t>
            </a:r>
          </a:p>
          <a:p>
            <a:r>
              <a:rPr lang="es-ES" sz="2600" dirty="0" smtClean="0">
                <a:solidFill>
                  <a:srgbClr val="FF0000"/>
                </a:solidFill>
              </a:rPr>
              <a:t>1,5€ </a:t>
            </a:r>
            <a:r>
              <a:rPr lang="es-ES" sz="2600" dirty="0" err="1" smtClean="0">
                <a:solidFill>
                  <a:srgbClr val="FFC000"/>
                </a:solidFill>
              </a:rPr>
              <a:t>superpequeño</a:t>
            </a:r>
            <a:r>
              <a:rPr lang="es-ES" sz="2600" dirty="0" smtClean="0">
                <a:solidFill>
                  <a:srgbClr val="FFC000"/>
                </a:solidFill>
              </a:rPr>
              <a:t> </a:t>
            </a:r>
            <a:r>
              <a:rPr lang="es-ES" sz="2600" dirty="0" smtClean="0"/>
              <a:t>Rfr:012</a:t>
            </a:r>
            <a:endParaRPr lang="es-ES" sz="2600" dirty="0" smtClean="0">
              <a:solidFill>
                <a:srgbClr val="FFC000"/>
              </a:solidFill>
            </a:endParaRPr>
          </a:p>
          <a:p>
            <a:r>
              <a:rPr lang="es-ES" sz="2600" dirty="0" smtClean="0">
                <a:solidFill>
                  <a:srgbClr val="FF0000"/>
                </a:solidFill>
              </a:rPr>
              <a:t>2€ </a:t>
            </a:r>
            <a:r>
              <a:rPr lang="es-ES" sz="2600" dirty="0" smtClean="0">
                <a:solidFill>
                  <a:srgbClr val="FFC000"/>
                </a:solidFill>
              </a:rPr>
              <a:t>Pequeño</a:t>
            </a:r>
            <a:r>
              <a:rPr lang="es-ES" sz="2600" dirty="0" smtClean="0"/>
              <a:t> Rfr:006</a:t>
            </a:r>
          </a:p>
          <a:p>
            <a:r>
              <a:rPr lang="es-ES" sz="2600" dirty="0" smtClean="0">
                <a:solidFill>
                  <a:srgbClr val="FF0000"/>
                </a:solidFill>
              </a:rPr>
              <a:t>3€ </a:t>
            </a:r>
            <a:r>
              <a:rPr lang="es-ES" sz="2600" dirty="0" smtClean="0">
                <a:solidFill>
                  <a:srgbClr val="FFC000"/>
                </a:solidFill>
              </a:rPr>
              <a:t>Mediano</a:t>
            </a:r>
            <a:r>
              <a:rPr lang="es-ES" sz="2600" dirty="0" smtClean="0"/>
              <a:t> Rfr:007</a:t>
            </a:r>
          </a:p>
          <a:p>
            <a:r>
              <a:rPr lang="es-ES" sz="2600" dirty="0" smtClean="0">
                <a:solidFill>
                  <a:srgbClr val="FF0000"/>
                </a:solidFill>
              </a:rPr>
              <a:t>4,5€</a:t>
            </a:r>
            <a:r>
              <a:rPr lang="es-ES" sz="2600" dirty="0" smtClean="0"/>
              <a:t> </a:t>
            </a:r>
            <a:r>
              <a:rPr lang="es-ES" sz="2600" dirty="0" smtClean="0">
                <a:solidFill>
                  <a:srgbClr val="FFC000"/>
                </a:solidFill>
              </a:rPr>
              <a:t>Grande</a:t>
            </a:r>
            <a:r>
              <a:rPr lang="es-ES" sz="2600" dirty="0" smtClean="0"/>
              <a:t> Rfr:008</a:t>
            </a:r>
          </a:p>
          <a:p>
            <a:endParaRPr lang="es-ES" sz="2600" dirty="0" smtClean="0"/>
          </a:p>
        </p:txBody>
      </p:sp>
      <p:pic>
        <p:nvPicPr>
          <p:cNvPr id="6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212" y="188639"/>
            <a:ext cx="1214439" cy="1214439"/>
          </a:xfrm>
          <a:prstGeom prst="rect">
            <a:avLst/>
          </a:prstGeom>
          <a:noFill/>
        </p:spPr>
      </p:pic>
      <p:pic>
        <p:nvPicPr>
          <p:cNvPr id="7" name="6 Imagen" descr="20150423_085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5238785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480993"/>
            <a:ext cx="4968552" cy="1162050"/>
          </a:xfrm>
        </p:spPr>
        <p:txBody>
          <a:bodyPr/>
          <a:lstStyle/>
          <a:p>
            <a:r>
              <a:rPr lang="es-ES" sz="5400" dirty="0" smtClean="0"/>
              <a:t>Dulces típicos</a:t>
            </a:r>
            <a:endParaRPr lang="es-ES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15935" y="1843587"/>
            <a:ext cx="3100382" cy="4572000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Estos dulces son típicos de nuestra localidad</a:t>
            </a:r>
          </a:p>
          <a:p>
            <a:r>
              <a:rPr lang="es-ES" sz="2800" dirty="0" smtClean="0">
                <a:solidFill>
                  <a:srgbClr val="FFC000"/>
                </a:solidFill>
              </a:rPr>
              <a:t>-Galletas de Huevo con Anís: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4,50€/Kg </a:t>
            </a:r>
            <a:r>
              <a:rPr lang="es-ES" sz="2800" dirty="0" smtClean="0"/>
              <a:t>Rfr:009</a:t>
            </a:r>
          </a:p>
          <a:p>
            <a:r>
              <a:rPr lang="es-ES" sz="2800" dirty="0" smtClean="0">
                <a:solidFill>
                  <a:srgbClr val="FFC000"/>
                </a:solidFill>
              </a:rPr>
              <a:t>-Galletas de Huevo sin Anís: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4,00€/Kg</a:t>
            </a:r>
          </a:p>
          <a:p>
            <a:r>
              <a:rPr lang="es-ES" sz="2800" dirty="0" smtClean="0"/>
              <a:t>Rfr:010</a:t>
            </a:r>
            <a:endParaRPr lang="es-ES" sz="2800" dirty="0"/>
          </a:p>
          <a:p>
            <a:r>
              <a:rPr lang="es-ES" sz="2800" dirty="0" smtClean="0">
                <a:solidFill>
                  <a:srgbClr val="FFC000"/>
                </a:solidFill>
              </a:rPr>
              <a:t>-Rosquillos del vítor: </a:t>
            </a:r>
            <a:r>
              <a:rPr lang="es-ES" sz="2800" dirty="0" smtClean="0">
                <a:solidFill>
                  <a:srgbClr val="FF0000"/>
                </a:solidFill>
              </a:rPr>
              <a:t>4,50€/Kg</a:t>
            </a:r>
          </a:p>
          <a:p>
            <a:r>
              <a:rPr lang="es-ES" sz="2800" dirty="0" smtClean="0"/>
              <a:t>Rfr:011</a:t>
            </a:r>
            <a:endParaRPr lang="es-ES" sz="2800" dirty="0"/>
          </a:p>
        </p:txBody>
      </p:sp>
      <p:pic>
        <p:nvPicPr>
          <p:cNvPr id="5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  <p:pic>
        <p:nvPicPr>
          <p:cNvPr id="6" name="5 Imagen" descr="20150226_082709.jpg"/>
          <p:cNvPicPr>
            <a:picLocks noChangeAspect="1"/>
          </p:cNvPicPr>
          <p:nvPr/>
        </p:nvPicPr>
        <p:blipFill>
          <a:blip r:embed="rId3" cstate="print"/>
          <a:srcRect l="15625" t="2777" r="14843" b="4166"/>
          <a:stretch>
            <a:fillRect/>
          </a:stretch>
        </p:blipFill>
        <p:spPr>
          <a:xfrm>
            <a:off x="1115616" y="4293096"/>
            <a:ext cx="3151802" cy="2372705"/>
          </a:xfrm>
          <a:prstGeom prst="rect">
            <a:avLst/>
          </a:prstGeom>
        </p:spPr>
      </p:pic>
      <p:pic>
        <p:nvPicPr>
          <p:cNvPr id="2050" name="Picture 2" descr="C:\Users\Usuario\Downloads\IMG-20150423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2188" y="688779"/>
            <a:ext cx="2458658" cy="43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6838528" cy="1676402"/>
          </a:xfrm>
        </p:spPr>
        <p:txBody>
          <a:bodyPr/>
          <a:lstStyle/>
          <a:p>
            <a:r>
              <a:rPr lang="es-ES" sz="5400" dirty="0" smtClean="0"/>
              <a:t>Ceniceros de arcilla</a:t>
            </a:r>
            <a:endParaRPr lang="es-ES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900759" y="1844824"/>
            <a:ext cx="2743200" cy="4572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Estos </a:t>
            </a:r>
            <a:r>
              <a:rPr lang="es-ES" sz="2800" dirty="0" smtClean="0">
                <a:solidFill>
                  <a:srgbClr val="FFC000"/>
                </a:solidFill>
              </a:rPr>
              <a:t>ceniceros</a:t>
            </a:r>
            <a:r>
              <a:rPr lang="es-ES" sz="2800" dirty="0" smtClean="0"/>
              <a:t> están hechos por nosotros y decorados con el nombre de nuestra empresa o a elegir el nombre grabado</a:t>
            </a:r>
          </a:p>
          <a:p>
            <a:r>
              <a:rPr lang="es-ES" sz="2800" dirty="0" smtClean="0"/>
              <a:t>Rfr:012</a:t>
            </a:r>
            <a:endParaRPr lang="es-ES" sz="2800" dirty="0"/>
          </a:p>
          <a:p>
            <a:r>
              <a:rPr lang="es-ES" sz="2800" dirty="0" smtClean="0">
                <a:solidFill>
                  <a:srgbClr val="FF0000"/>
                </a:solidFill>
              </a:rPr>
              <a:t>Precio:1,5€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  <p:pic>
        <p:nvPicPr>
          <p:cNvPr id="1026" name="Picture 2" descr="C:\Users\Usuario\Downloads\IMG-20150423-WA0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10646" r="29545" b="8504"/>
          <a:stretch/>
        </p:blipFill>
        <p:spPr bwMode="auto">
          <a:xfrm>
            <a:off x="611560" y="1666251"/>
            <a:ext cx="4808482" cy="41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3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162050"/>
          </a:xfrm>
        </p:spPr>
        <p:txBody>
          <a:bodyPr/>
          <a:lstStyle/>
          <a:p>
            <a:pPr algn="ctr"/>
            <a:r>
              <a:rPr lang="es-ES" sz="5400" dirty="0" smtClean="0"/>
              <a:t>TRANSPORTE</a:t>
            </a:r>
            <a:endParaRPr lang="es-ES" sz="5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5111750" cy="4572000"/>
          </a:xfrm>
        </p:spPr>
        <p:txBody>
          <a:bodyPr/>
          <a:lstStyle/>
          <a:p>
            <a:r>
              <a:rPr lang="es-ES" dirty="0" smtClean="0"/>
              <a:t>El transporte se realizara mediante la empresa de transportistas facilitada por </a:t>
            </a:r>
            <a:r>
              <a:rPr lang="es-ES" dirty="0" err="1" smtClean="0"/>
              <a:t>Valnalón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 Los precios estimados son:</a:t>
            </a:r>
          </a:p>
          <a:p>
            <a:r>
              <a:rPr lang="es-ES" dirty="0" smtClean="0"/>
              <a:t>Hasta 5 kg 5,5€ (IVA incluido)</a:t>
            </a:r>
          </a:p>
          <a:p>
            <a:r>
              <a:rPr lang="es-ES" dirty="0" smtClean="0"/>
              <a:t>Los kg pasados de los 5 kg se sumaran 0,5€ por cada kg de más.(IVA incluido)</a:t>
            </a:r>
          </a:p>
        </p:txBody>
      </p:sp>
      <p:pic>
        <p:nvPicPr>
          <p:cNvPr id="5" name="Picture 2" descr="http://www.valnaloneduca.com/eje/datos_coop/2027/yampo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14439" cy="1214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36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308</Words>
  <Application>Microsoft Office PowerPoint</Application>
  <PresentationFormat>Presentación en pantalla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Catálogo de productos, empresa “Yanpolin”</vt:lpstr>
      <vt:lpstr>INTRODUCCIÓN</vt:lpstr>
      <vt:lpstr>Queso manchego</vt:lpstr>
      <vt:lpstr>Pulseras</vt:lpstr>
      <vt:lpstr> Broches con Goma Eva</vt:lpstr>
      <vt:lpstr>BOTES DE DECORACIÓN</vt:lpstr>
      <vt:lpstr>Dulces típicos</vt:lpstr>
      <vt:lpstr>Ceniceros de arcilla</vt:lpstr>
      <vt:lpstr>TRANSPORTE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productos, empresa “Yanpolin”</dc:title>
  <dc:creator>alumno12</dc:creator>
  <cp:lastModifiedBy>Usuario</cp:lastModifiedBy>
  <cp:revision>17</cp:revision>
  <dcterms:created xsi:type="dcterms:W3CDTF">2015-03-12T08:55:35Z</dcterms:created>
  <dcterms:modified xsi:type="dcterms:W3CDTF">2015-04-23T13:52:21Z</dcterms:modified>
</cp:coreProperties>
</file>