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BD9B6-E945-4394-95B1-7FB48BDE86A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AE4416FF-8A50-466E-8792-D2E2806AF1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PRESIDENCIA 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 GONZÁLEZ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804F69A-26B1-4AE4-88EF-A494CD915532}" type="parTrans" cxnId="{AEF5130F-5CA0-4700-A625-89D342E08BB3}">
      <dgm:prSet/>
      <dgm:spPr/>
      <dgm:t>
        <a:bodyPr/>
        <a:lstStyle/>
        <a:p>
          <a:endParaRPr lang="es-ES"/>
        </a:p>
      </dgm:t>
    </dgm:pt>
    <dgm:pt modelId="{075331AA-8D73-4099-8AA2-2FD01C3813CB}" type="sibTrans" cxnId="{AEF5130F-5CA0-4700-A625-89D342E08BB3}">
      <dgm:prSet/>
      <dgm:spPr/>
      <dgm:t>
        <a:bodyPr/>
        <a:lstStyle/>
        <a:p>
          <a:endParaRPr lang="es-ES"/>
        </a:p>
      </dgm:t>
    </dgm:pt>
    <dgm:pt modelId="{2BC577BC-E35A-4379-9995-E8DA1CACBD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sng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MARKETING    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IVÁN ELENA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CHEN JUN PAN WANG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6D5F710-D348-4648-B793-9CE81D16F1CF}" type="parTrans" cxnId="{25A714EB-AA41-4C0E-A71B-645EC8E94367}">
      <dgm:prSet/>
      <dgm:spPr/>
      <dgm:t>
        <a:bodyPr/>
        <a:lstStyle/>
        <a:p>
          <a:endParaRPr lang="es-ES"/>
        </a:p>
      </dgm:t>
    </dgm:pt>
    <dgm:pt modelId="{44357C1B-4A01-45A1-BFF6-9D090E35F049}" type="sibTrans" cxnId="{25A714EB-AA41-4C0E-A71B-645EC8E94367}">
      <dgm:prSet/>
      <dgm:spPr/>
      <dgm:t>
        <a:bodyPr/>
        <a:lstStyle/>
        <a:p>
          <a:endParaRPr lang="es-ES"/>
        </a:p>
      </dgm:t>
    </dgm:pt>
    <dgm:pt modelId="{80230CD4-3E89-4CEF-9EC5-7F983FD1E9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COMUNICACIÓN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JAIME DÍAZ GUISASOLA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31ED46B-6073-4515-A530-CD44163207A0}" type="parTrans" cxnId="{E159AA7D-42E6-4EC5-9F00-A7E5DD87D987}">
      <dgm:prSet/>
      <dgm:spPr/>
      <dgm:t>
        <a:bodyPr/>
        <a:lstStyle/>
        <a:p>
          <a:endParaRPr lang="es-ES"/>
        </a:p>
      </dgm:t>
    </dgm:pt>
    <dgm:pt modelId="{168C9541-E703-484C-947A-2060878BC928}" type="sibTrans" cxnId="{E159AA7D-42E6-4EC5-9F00-A7E5DD87D987}">
      <dgm:prSet/>
      <dgm:spPr/>
      <dgm:t>
        <a:bodyPr/>
        <a:lstStyle/>
        <a:p>
          <a:endParaRPr lang="es-ES"/>
        </a:p>
      </dgm:t>
    </dgm:pt>
    <dgm:pt modelId="{45998468-A4B2-4961-85B2-DCD58F7108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CONTABILIDAD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ANDRÉS         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AGUIRRE  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ELÍAS CUESTA                                  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8CBF038-4283-40F0-8E83-F38A294539B5}" type="parTrans" cxnId="{5C635574-22AB-4133-9E1E-7810E7D6801A}">
      <dgm:prSet/>
      <dgm:spPr/>
      <dgm:t>
        <a:bodyPr/>
        <a:lstStyle/>
        <a:p>
          <a:endParaRPr lang="es-ES"/>
        </a:p>
      </dgm:t>
    </dgm:pt>
    <dgm:pt modelId="{F65A3E1F-711F-4EEB-9797-5182206D067C}" type="sibTrans" cxnId="{5C635574-22AB-4133-9E1E-7810E7D6801A}">
      <dgm:prSet/>
      <dgm:spPr/>
      <dgm:t>
        <a:bodyPr/>
        <a:lstStyle/>
        <a:p>
          <a:endParaRPr lang="es-ES"/>
        </a:p>
      </dgm:t>
    </dgm:pt>
    <dgm:pt modelId="{E3FDC57C-37D7-4137-8F6A-AFC8CBEB50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COMPRA-VENTA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LUCÍA LLERA CAMPOS</a:t>
          </a:r>
          <a:endParaRPr kumimoji="0" lang="es-ES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IRENE GARCÍA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4BA9DA5-52B0-4A11-8C2C-EAB5182E6301}" type="parTrans" cxnId="{E6DF92F8-ECD2-463A-A0D7-907F9E985A85}">
      <dgm:prSet/>
      <dgm:spPr/>
      <dgm:t>
        <a:bodyPr/>
        <a:lstStyle/>
        <a:p>
          <a:endParaRPr lang="es-ES"/>
        </a:p>
      </dgm:t>
    </dgm:pt>
    <dgm:pt modelId="{3130FED1-A546-470F-B566-CE2BE8FB3B69}" type="sibTrans" cxnId="{E6DF92F8-ECD2-463A-A0D7-907F9E985A85}">
      <dgm:prSet/>
      <dgm:spPr/>
      <dgm:t>
        <a:bodyPr/>
        <a:lstStyle/>
        <a:p>
          <a:endParaRPr lang="es-ES"/>
        </a:p>
      </dgm:t>
    </dgm:pt>
    <dgm:pt modelId="{27BB9C4E-0B4C-48F4-A552-AD3C0380B3B5}" type="pres">
      <dgm:prSet presAssocID="{080BD9B6-E945-4394-95B1-7FB48BDE86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8FA271-AF46-49B8-8FCC-25B0FF2DCB4E}" type="pres">
      <dgm:prSet presAssocID="{AE4416FF-8A50-466E-8792-D2E2806AF111}" presName="hierRoot1" presStyleCnt="0">
        <dgm:presLayoutVars>
          <dgm:hierBranch/>
        </dgm:presLayoutVars>
      </dgm:prSet>
      <dgm:spPr/>
    </dgm:pt>
    <dgm:pt modelId="{D9974415-5AA7-4339-9EE6-BA22A15B7D42}" type="pres">
      <dgm:prSet presAssocID="{AE4416FF-8A50-466E-8792-D2E2806AF111}" presName="rootComposite1" presStyleCnt="0"/>
      <dgm:spPr/>
    </dgm:pt>
    <dgm:pt modelId="{A3A2E801-A776-4D16-917B-EC77A80EF9A8}" type="pres">
      <dgm:prSet presAssocID="{AE4416FF-8A50-466E-8792-D2E2806AF111}" presName="rootText1" presStyleLbl="node0" presStyleIdx="0" presStyleCnt="1" custScaleY="1799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E5144A5-361C-4602-9C63-7F41371E0668}" type="pres">
      <dgm:prSet presAssocID="{AE4416FF-8A50-466E-8792-D2E2806AF11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BC49D2CA-A46E-4FBD-A56B-9913CDC5CE9E}" type="pres">
      <dgm:prSet presAssocID="{AE4416FF-8A50-466E-8792-D2E2806AF111}" presName="hierChild2" presStyleCnt="0"/>
      <dgm:spPr/>
    </dgm:pt>
    <dgm:pt modelId="{36410C45-6C63-4F43-AA61-53EF0613C787}" type="pres">
      <dgm:prSet presAssocID="{D6D5F710-D348-4648-B793-9CE81D16F1CF}" presName="Name35" presStyleLbl="parChTrans1D2" presStyleIdx="0" presStyleCnt="4"/>
      <dgm:spPr/>
      <dgm:t>
        <a:bodyPr/>
        <a:lstStyle/>
        <a:p>
          <a:endParaRPr lang="es-ES"/>
        </a:p>
      </dgm:t>
    </dgm:pt>
    <dgm:pt modelId="{CA4E031A-DFE1-4811-80E3-D836ACC71A9C}" type="pres">
      <dgm:prSet presAssocID="{2BC577BC-E35A-4379-9995-E8DA1CACBD12}" presName="hierRoot2" presStyleCnt="0">
        <dgm:presLayoutVars>
          <dgm:hierBranch/>
        </dgm:presLayoutVars>
      </dgm:prSet>
      <dgm:spPr/>
    </dgm:pt>
    <dgm:pt modelId="{30FB6E77-8713-4635-AF2E-7DB3412985F1}" type="pres">
      <dgm:prSet presAssocID="{2BC577BC-E35A-4379-9995-E8DA1CACBD12}" presName="rootComposite" presStyleCnt="0"/>
      <dgm:spPr/>
    </dgm:pt>
    <dgm:pt modelId="{B33FFDCF-8B93-4E85-BBE4-0FB278E752F9}" type="pres">
      <dgm:prSet presAssocID="{2BC577BC-E35A-4379-9995-E8DA1CACBD12}" presName="rootText" presStyleLbl="node2" presStyleIdx="0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F54998-66B2-4347-BACC-876CB39718AA}" type="pres">
      <dgm:prSet presAssocID="{2BC577BC-E35A-4379-9995-E8DA1CACBD12}" presName="rootConnector" presStyleLbl="node2" presStyleIdx="0" presStyleCnt="4"/>
      <dgm:spPr/>
      <dgm:t>
        <a:bodyPr/>
        <a:lstStyle/>
        <a:p>
          <a:endParaRPr lang="es-ES"/>
        </a:p>
      </dgm:t>
    </dgm:pt>
    <dgm:pt modelId="{D7459E63-E80C-4B16-871D-BDE9443A18FA}" type="pres">
      <dgm:prSet presAssocID="{2BC577BC-E35A-4379-9995-E8DA1CACBD12}" presName="hierChild4" presStyleCnt="0"/>
      <dgm:spPr/>
    </dgm:pt>
    <dgm:pt modelId="{567F4B2E-835D-454A-B21F-46DFD8882B8F}" type="pres">
      <dgm:prSet presAssocID="{2BC577BC-E35A-4379-9995-E8DA1CACBD12}" presName="hierChild5" presStyleCnt="0"/>
      <dgm:spPr/>
    </dgm:pt>
    <dgm:pt modelId="{010E1E13-05A7-4799-9280-5169CF6C7DFE}" type="pres">
      <dgm:prSet presAssocID="{731ED46B-6073-4515-A530-CD44163207A0}" presName="Name35" presStyleLbl="parChTrans1D2" presStyleIdx="1" presStyleCnt="4"/>
      <dgm:spPr/>
      <dgm:t>
        <a:bodyPr/>
        <a:lstStyle/>
        <a:p>
          <a:endParaRPr lang="es-ES"/>
        </a:p>
      </dgm:t>
    </dgm:pt>
    <dgm:pt modelId="{1489A6C0-BF9E-4E79-8C19-608F9207FB5E}" type="pres">
      <dgm:prSet presAssocID="{80230CD4-3E89-4CEF-9EC5-7F983FD1E921}" presName="hierRoot2" presStyleCnt="0">
        <dgm:presLayoutVars>
          <dgm:hierBranch/>
        </dgm:presLayoutVars>
      </dgm:prSet>
      <dgm:spPr/>
    </dgm:pt>
    <dgm:pt modelId="{D5B91604-73F7-45AE-BF7D-E5251803EE93}" type="pres">
      <dgm:prSet presAssocID="{80230CD4-3E89-4CEF-9EC5-7F983FD1E921}" presName="rootComposite" presStyleCnt="0"/>
      <dgm:spPr/>
    </dgm:pt>
    <dgm:pt modelId="{B4555BB0-2D92-4C7F-AAB8-F4E59AE3FE4C}" type="pres">
      <dgm:prSet presAssocID="{80230CD4-3E89-4CEF-9EC5-7F983FD1E921}" presName="rootText" presStyleLbl="node2" presStyleIdx="1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963826-F870-4365-B709-8DEFFFF5FFC3}" type="pres">
      <dgm:prSet presAssocID="{80230CD4-3E89-4CEF-9EC5-7F983FD1E921}" presName="rootConnector" presStyleLbl="node2" presStyleIdx="1" presStyleCnt="4"/>
      <dgm:spPr/>
      <dgm:t>
        <a:bodyPr/>
        <a:lstStyle/>
        <a:p>
          <a:endParaRPr lang="es-ES"/>
        </a:p>
      </dgm:t>
    </dgm:pt>
    <dgm:pt modelId="{9DD9D783-D1B5-441A-9C31-F93816D9DFBE}" type="pres">
      <dgm:prSet presAssocID="{80230CD4-3E89-4CEF-9EC5-7F983FD1E921}" presName="hierChild4" presStyleCnt="0"/>
      <dgm:spPr/>
    </dgm:pt>
    <dgm:pt modelId="{6D3233B8-0DA3-472A-98CC-1C7632696AF3}" type="pres">
      <dgm:prSet presAssocID="{80230CD4-3E89-4CEF-9EC5-7F983FD1E921}" presName="hierChild5" presStyleCnt="0"/>
      <dgm:spPr/>
    </dgm:pt>
    <dgm:pt modelId="{2B65CB20-02FB-4FA5-BBE9-21F8883B429E}" type="pres">
      <dgm:prSet presAssocID="{C8CBF038-4283-40F0-8E83-F38A294539B5}" presName="Name35" presStyleLbl="parChTrans1D2" presStyleIdx="2" presStyleCnt="4"/>
      <dgm:spPr/>
      <dgm:t>
        <a:bodyPr/>
        <a:lstStyle/>
        <a:p>
          <a:endParaRPr lang="es-ES"/>
        </a:p>
      </dgm:t>
    </dgm:pt>
    <dgm:pt modelId="{7656FB7A-ECC7-4A20-A543-58B70380E115}" type="pres">
      <dgm:prSet presAssocID="{45998468-A4B2-4961-85B2-DCD58F7108E6}" presName="hierRoot2" presStyleCnt="0">
        <dgm:presLayoutVars>
          <dgm:hierBranch/>
        </dgm:presLayoutVars>
      </dgm:prSet>
      <dgm:spPr/>
    </dgm:pt>
    <dgm:pt modelId="{2E49CD5A-A824-47DA-BBD3-2B5C815087F3}" type="pres">
      <dgm:prSet presAssocID="{45998468-A4B2-4961-85B2-DCD58F7108E6}" presName="rootComposite" presStyleCnt="0"/>
      <dgm:spPr/>
    </dgm:pt>
    <dgm:pt modelId="{4908ADA6-B62B-4C2E-934D-FE643578FB0D}" type="pres">
      <dgm:prSet presAssocID="{45998468-A4B2-4961-85B2-DCD58F7108E6}" presName="rootText" presStyleLbl="node2" presStyleIdx="2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7FED66-FBC0-40FB-86E8-1D12BA6E63AF}" type="pres">
      <dgm:prSet presAssocID="{45998468-A4B2-4961-85B2-DCD58F7108E6}" presName="rootConnector" presStyleLbl="node2" presStyleIdx="2" presStyleCnt="4"/>
      <dgm:spPr/>
      <dgm:t>
        <a:bodyPr/>
        <a:lstStyle/>
        <a:p>
          <a:endParaRPr lang="es-ES"/>
        </a:p>
      </dgm:t>
    </dgm:pt>
    <dgm:pt modelId="{A7F47C91-BE51-4D2C-AA54-B11D195FC986}" type="pres">
      <dgm:prSet presAssocID="{45998468-A4B2-4961-85B2-DCD58F7108E6}" presName="hierChild4" presStyleCnt="0"/>
      <dgm:spPr/>
    </dgm:pt>
    <dgm:pt modelId="{8C95DD57-0496-4E24-A046-01F65FDC29FD}" type="pres">
      <dgm:prSet presAssocID="{45998468-A4B2-4961-85B2-DCD58F7108E6}" presName="hierChild5" presStyleCnt="0"/>
      <dgm:spPr/>
    </dgm:pt>
    <dgm:pt modelId="{1FC80FE1-DF17-4E68-AD47-23C27E776E2E}" type="pres">
      <dgm:prSet presAssocID="{D4BA9DA5-52B0-4A11-8C2C-EAB5182E6301}" presName="Name35" presStyleLbl="parChTrans1D2" presStyleIdx="3" presStyleCnt="4"/>
      <dgm:spPr/>
      <dgm:t>
        <a:bodyPr/>
        <a:lstStyle/>
        <a:p>
          <a:endParaRPr lang="es-ES"/>
        </a:p>
      </dgm:t>
    </dgm:pt>
    <dgm:pt modelId="{3B7574E0-0F1B-419B-A39D-8200036B2589}" type="pres">
      <dgm:prSet presAssocID="{E3FDC57C-37D7-4137-8F6A-AFC8CBEB5094}" presName="hierRoot2" presStyleCnt="0">
        <dgm:presLayoutVars>
          <dgm:hierBranch/>
        </dgm:presLayoutVars>
      </dgm:prSet>
      <dgm:spPr/>
    </dgm:pt>
    <dgm:pt modelId="{4249C4E1-E13A-4AD2-B337-1BD5735E8D48}" type="pres">
      <dgm:prSet presAssocID="{E3FDC57C-37D7-4137-8F6A-AFC8CBEB5094}" presName="rootComposite" presStyleCnt="0"/>
      <dgm:spPr/>
    </dgm:pt>
    <dgm:pt modelId="{4E3F5DF3-5222-4F0C-8FD9-D87292F976AA}" type="pres">
      <dgm:prSet presAssocID="{E3FDC57C-37D7-4137-8F6A-AFC8CBEB5094}" presName="rootText" presStyleLbl="node2" presStyleIdx="3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7682E9-42FC-413D-8567-7438E53BB627}" type="pres">
      <dgm:prSet presAssocID="{E3FDC57C-37D7-4137-8F6A-AFC8CBEB5094}" presName="rootConnector" presStyleLbl="node2" presStyleIdx="3" presStyleCnt="4"/>
      <dgm:spPr/>
      <dgm:t>
        <a:bodyPr/>
        <a:lstStyle/>
        <a:p>
          <a:endParaRPr lang="es-ES"/>
        </a:p>
      </dgm:t>
    </dgm:pt>
    <dgm:pt modelId="{89BB1BCA-B347-4CCC-8AA6-7D5EB6082ABF}" type="pres">
      <dgm:prSet presAssocID="{E3FDC57C-37D7-4137-8F6A-AFC8CBEB5094}" presName="hierChild4" presStyleCnt="0"/>
      <dgm:spPr/>
    </dgm:pt>
    <dgm:pt modelId="{93CA778B-FEF8-4770-A6A5-9541B8D20807}" type="pres">
      <dgm:prSet presAssocID="{E3FDC57C-37D7-4137-8F6A-AFC8CBEB5094}" presName="hierChild5" presStyleCnt="0"/>
      <dgm:spPr/>
    </dgm:pt>
    <dgm:pt modelId="{F9797220-E937-4966-BBE9-4EF5FFE63CAF}" type="pres">
      <dgm:prSet presAssocID="{AE4416FF-8A50-466E-8792-D2E2806AF111}" presName="hierChild3" presStyleCnt="0"/>
      <dgm:spPr/>
    </dgm:pt>
  </dgm:ptLst>
  <dgm:cxnLst>
    <dgm:cxn modelId="{E6DF92F8-ECD2-463A-A0D7-907F9E985A85}" srcId="{AE4416FF-8A50-466E-8792-D2E2806AF111}" destId="{E3FDC57C-37D7-4137-8F6A-AFC8CBEB5094}" srcOrd="3" destOrd="0" parTransId="{D4BA9DA5-52B0-4A11-8C2C-EAB5182E6301}" sibTransId="{3130FED1-A546-470F-B566-CE2BE8FB3B69}"/>
    <dgm:cxn modelId="{844E64EF-E43E-471C-9DDB-D7B70E55FC65}" type="presOf" srcId="{E3FDC57C-37D7-4137-8F6A-AFC8CBEB5094}" destId="{4E3F5DF3-5222-4F0C-8FD9-D87292F976AA}" srcOrd="0" destOrd="0" presId="urn:microsoft.com/office/officeart/2005/8/layout/orgChart1"/>
    <dgm:cxn modelId="{8DB7D5DC-AE99-48FC-B6CD-3371DE394887}" type="presOf" srcId="{D6D5F710-D348-4648-B793-9CE81D16F1CF}" destId="{36410C45-6C63-4F43-AA61-53EF0613C787}" srcOrd="0" destOrd="0" presId="urn:microsoft.com/office/officeart/2005/8/layout/orgChart1"/>
    <dgm:cxn modelId="{66274CD5-5CC5-4EC3-BF4C-5A47B3B55435}" type="presOf" srcId="{2BC577BC-E35A-4379-9995-E8DA1CACBD12}" destId="{B2F54998-66B2-4347-BACC-876CB39718AA}" srcOrd="1" destOrd="0" presId="urn:microsoft.com/office/officeart/2005/8/layout/orgChart1"/>
    <dgm:cxn modelId="{11A47950-F7EA-466C-B9CB-778FCDE6785E}" type="presOf" srcId="{C8CBF038-4283-40F0-8E83-F38A294539B5}" destId="{2B65CB20-02FB-4FA5-BBE9-21F8883B429E}" srcOrd="0" destOrd="0" presId="urn:microsoft.com/office/officeart/2005/8/layout/orgChart1"/>
    <dgm:cxn modelId="{7F8904A6-6ACE-4FDB-B756-3C1690D7C800}" type="presOf" srcId="{AE4416FF-8A50-466E-8792-D2E2806AF111}" destId="{A3A2E801-A776-4D16-917B-EC77A80EF9A8}" srcOrd="0" destOrd="0" presId="urn:microsoft.com/office/officeart/2005/8/layout/orgChart1"/>
    <dgm:cxn modelId="{972E1C55-5B85-4F4E-AE62-D0CF956CAFCF}" type="presOf" srcId="{2BC577BC-E35A-4379-9995-E8DA1CACBD12}" destId="{B33FFDCF-8B93-4E85-BBE4-0FB278E752F9}" srcOrd="0" destOrd="0" presId="urn:microsoft.com/office/officeart/2005/8/layout/orgChart1"/>
    <dgm:cxn modelId="{E812B517-3A71-40B6-9C15-F7E99BCBB816}" type="presOf" srcId="{E3FDC57C-37D7-4137-8F6A-AFC8CBEB5094}" destId="{477682E9-42FC-413D-8567-7438E53BB627}" srcOrd="1" destOrd="0" presId="urn:microsoft.com/office/officeart/2005/8/layout/orgChart1"/>
    <dgm:cxn modelId="{5EB71235-8B80-4DDA-AD67-00314082909A}" type="presOf" srcId="{AE4416FF-8A50-466E-8792-D2E2806AF111}" destId="{EE5144A5-361C-4602-9C63-7F41371E0668}" srcOrd="1" destOrd="0" presId="urn:microsoft.com/office/officeart/2005/8/layout/orgChart1"/>
    <dgm:cxn modelId="{8DB97276-AE20-448D-B3F1-FF27166C6A5D}" type="presOf" srcId="{731ED46B-6073-4515-A530-CD44163207A0}" destId="{010E1E13-05A7-4799-9280-5169CF6C7DFE}" srcOrd="0" destOrd="0" presId="urn:microsoft.com/office/officeart/2005/8/layout/orgChart1"/>
    <dgm:cxn modelId="{5C635574-22AB-4133-9E1E-7810E7D6801A}" srcId="{AE4416FF-8A50-466E-8792-D2E2806AF111}" destId="{45998468-A4B2-4961-85B2-DCD58F7108E6}" srcOrd="2" destOrd="0" parTransId="{C8CBF038-4283-40F0-8E83-F38A294539B5}" sibTransId="{F65A3E1F-711F-4EEB-9797-5182206D067C}"/>
    <dgm:cxn modelId="{1A455DA6-D1C9-407C-9615-CFE2460FCF58}" type="presOf" srcId="{80230CD4-3E89-4CEF-9EC5-7F983FD1E921}" destId="{B4555BB0-2D92-4C7F-AAB8-F4E59AE3FE4C}" srcOrd="0" destOrd="0" presId="urn:microsoft.com/office/officeart/2005/8/layout/orgChart1"/>
    <dgm:cxn modelId="{25398BB6-DDE1-4A5C-A2C8-83DE63A048F6}" type="presOf" srcId="{80230CD4-3E89-4CEF-9EC5-7F983FD1E921}" destId="{C9963826-F870-4365-B709-8DEFFFF5FFC3}" srcOrd="1" destOrd="0" presId="urn:microsoft.com/office/officeart/2005/8/layout/orgChart1"/>
    <dgm:cxn modelId="{E159AA7D-42E6-4EC5-9F00-A7E5DD87D987}" srcId="{AE4416FF-8A50-466E-8792-D2E2806AF111}" destId="{80230CD4-3E89-4CEF-9EC5-7F983FD1E921}" srcOrd="1" destOrd="0" parTransId="{731ED46B-6073-4515-A530-CD44163207A0}" sibTransId="{168C9541-E703-484C-947A-2060878BC928}"/>
    <dgm:cxn modelId="{A4CA7758-2A4B-440F-BCCE-1B268D1801CD}" type="presOf" srcId="{D4BA9DA5-52B0-4A11-8C2C-EAB5182E6301}" destId="{1FC80FE1-DF17-4E68-AD47-23C27E776E2E}" srcOrd="0" destOrd="0" presId="urn:microsoft.com/office/officeart/2005/8/layout/orgChart1"/>
    <dgm:cxn modelId="{2552766D-F25F-4ED7-960F-16D864CA9D18}" type="presOf" srcId="{080BD9B6-E945-4394-95B1-7FB48BDE86A2}" destId="{27BB9C4E-0B4C-48F4-A552-AD3C0380B3B5}" srcOrd="0" destOrd="0" presId="urn:microsoft.com/office/officeart/2005/8/layout/orgChart1"/>
    <dgm:cxn modelId="{03E76BD9-C88A-461D-A505-68F47D65C2CA}" type="presOf" srcId="{45998468-A4B2-4961-85B2-DCD58F7108E6}" destId="{1C7FED66-FBC0-40FB-86E8-1D12BA6E63AF}" srcOrd="1" destOrd="0" presId="urn:microsoft.com/office/officeart/2005/8/layout/orgChart1"/>
    <dgm:cxn modelId="{DFBA9C29-ACFE-4C86-B641-0E9033495FD7}" type="presOf" srcId="{45998468-A4B2-4961-85B2-DCD58F7108E6}" destId="{4908ADA6-B62B-4C2E-934D-FE643578FB0D}" srcOrd="0" destOrd="0" presId="urn:microsoft.com/office/officeart/2005/8/layout/orgChart1"/>
    <dgm:cxn modelId="{25A714EB-AA41-4C0E-A71B-645EC8E94367}" srcId="{AE4416FF-8A50-466E-8792-D2E2806AF111}" destId="{2BC577BC-E35A-4379-9995-E8DA1CACBD12}" srcOrd="0" destOrd="0" parTransId="{D6D5F710-D348-4648-B793-9CE81D16F1CF}" sibTransId="{44357C1B-4A01-45A1-BFF6-9D090E35F049}"/>
    <dgm:cxn modelId="{AEF5130F-5CA0-4700-A625-89D342E08BB3}" srcId="{080BD9B6-E945-4394-95B1-7FB48BDE86A2}" destId="{AE4416FF-8A50-466E-8792-D2E2806AF111}" srcOrd="0" destOrd="0" parTransId="{C804F69A-26B1-4AE4-88EF-A494CD915532}" sibTransId="{075331AA-8D73-4099-8AA2-2FD01C3813CB}"/>
    <dgm:cxn modelId="{0145E550-0533-43A5-937D-0BCEA10180E9}" type="presParOf" srcId="{27BB9C4E-0B4C-48F4-A552-AD3C0380B3B5}" destId="{C68FA271-AF46-49B8-8FCC-25B0FF2DCB4E}" srcOrd="0" destOrd="0" presId="urn:microsoft.com/office/officeart/2005/8/layout/orgChart1"/>
    <dgm:cxn modelId="{FC5A3C61-8D3A-4E47-9131-ECC2757486E4}" type="presParOf" srcId="{C68FA271-AF46-49B8-8FCC-25B0FF2DCB4E}" destId="{D9974415-5AA7-4339-9EE6-BA22A15B7D42}" srcOrd="0" destOrd="0" presId="urn:microsoft.com/office/officeart/2005/8/layout/orgChart1"/>
    <dgm:cxn modelId="{4E540484-22EF-4373-AB5B-5FEA20CDD61E}" type="presParOf" srcId="{D9974415-5AA7-4339-9EE6-BA22A15B7D42}" destId="{A3A2E801-A776-4D16-917B-EC77A80EF9A8}" srcOrd="0" destOrd="0" presId="urn:microsoft.com/office/officeart/2005/8/layout/orgChart1"/>
    <dgm:cxn modelId="{36D3963B-003E-45BB-AE4C-7973AB101B9A}" type="presParOf" srcId="{D9974415-5AA7-4339-9EE6-BA22A15B7D42}" destId="{EE5144A5-361C-4602-9C63-7F41371E0668}" srcOrd="1" destOrd="0" presId="urn:microsoft.com/office/officeart/2005/8/layout/orgChart1"/>
    <dgm:cxn modelId="{42913AAF-F96A-4265-A29F-1AA442C1BE95}" type="presParOf" srcId="{C68FA271-AF46-49B8-8FCC-25B0FF2DCB4E}" destId="{BC49D2CA-A46E-4FBD-A56B-9913CDC5CE9E}" srcOrd="1" destOrd="0" presId="urn:microsoft.com/office/officeart/2005/8/layout/orgChart1"/>
    <dgm:cxn modelId="{5B041345-A9E2-4F81-AA77-C5718F8F3A0A}" type="presParOf" srcId="{BC49D2CA-A46E-4FBD-A56B-9913CDC5CE9E}" destId="{36410C45-6C63-4F43-AA61-53EF0613C787}" srcOrd="0" destOrd="0" presId="urn:microsoft.com/office/officeart/2005/8/layout/orgChart1"/>
    <dgm:cxn modelId="{B40E3B04-4D25-44F1-A2FF-B7E2E65276A0}" type="presParOf" srcId="{BC49D2CA-A46E-4FBD-A56B-9913CDC5CE9E}" destId="{CA4E031A-DFE1-4811-80E3-D836ACC71A9C}" srcOrd="1" destOrd="0" presId="urn:microsoft.com/office/officeart/2005/8/layout/orgChart1"/>
    <dgm:cxn modelId="{6B921F84-8CE1-4EB3-8411-28890D38F814}" type="presParOf" srcId="{CA4E031A-DFE1-4811-80E3-D836ACC71A9C}" destId="{30FB6E77-8713-4635-AF2E-7DB3412985F1}" srcOrd="0" destOrd="0" presId="urn:microsoft.com/office/officeart/2005/8/layout/orgChart1"/>
    <dgm:cxn modelId="{DF6D5FC4-4DE5-4196-8D5F-9D42E8E86110}" type="presParOf" srcId="{30FB6E77-8713-4635-AF2E-7DB3412985F1}" destId="{B33FFDCF-8B93-4E85-BBE4-0FB278E752F9}" srcOrd="0" destOrd="0" presId="urn:microsoft.com/office/officeart/2005/8/layout/orgChart1"/>
    <dgm:cxn modelId="{5B19477F-103B-44D1-BCEC-5E017382D3BF}" type="presParOf" srcId="{30FB6E77-8713-4635-AF2E-7DB3412985F1}" destId="{B2F54998-66B2-4347-BACC-876CB39718AA}" srcOrd="1" destOrd="0" presId="urn:microsoft.com/office/officeart/2005/8/layout/orgChart1"/>
    <dgm:cxn modelId="{9C2EFAB5-FF11-4A37-9EE7-0F6FA2C864D8}" type="presParOf" srcId="{CA4E031A-DFE1-4811-80E3-D836ACC71A9C}" destId="{D7459E63-E80C-4B16-871D-BDE9443A18FA}" srcOrd="1" destOrd="0" presId="urn:microsoft.com/office/officeart/2005/8/layout/orgChart1"/>
    <dgm:cxn modelId="{2D44F5EE-5FD5-4248-91E8-62A03EAAE8F6}" type="presParOf" srcId="{CA4E031A-DFE1-4811-80E3-D836ACC71A9C}" destId="{567F4B2E-835D-454A-B21F-46DFD8882B8F}" srcOrd="2" destOrd="0" presId="urn:microsoft.com/office/officeart/2005/8/layout/orgChart1"/>
    <dgm:cxn modelId="{78D4D67A-D55A-4313-9CAD-60CA751EA97F}" type="presParOf" srcId="{BC49D2CA-A46E-4FBD-A56B-9913CDC5CE9E}" destId="{010E1E13-05A7-4799-9280-5169CF6C7DFE}" srcOrd="2" destOrd="0" presId="urn:microsoft.com/office/officeart/2005/8/layout/orgChart1"/>
    <dgm:cxn modelId="{1D84BA88-0858-41C7-B797-592489979ED2}" type="presParOf" srcId="{BC49D2CA-A46E-4FBD-A56B-9913CDC5CE9E}" destId="{1489A6C0-BF9E-4E79-8C19-608F9207FB5E}" srcOrd="3" destOrd="0" presId="urn:microsoft.com/office/officeart/2005/8/layout/orgChart1"/>
    <dgm:cxn modelId="{62798E16-4348-47D4-BBC3-7B0F71A9644F}" type="presParOf" srcId="{1489A6C0-BF9E-4E79-8C19-608F9207FB5E}" destId="{D5B91604-73F7-45AE-BF7D-E5251803EE93}" srcOrd="0" destOrd="0" presId="urn:microsoft.com/office/officeart/2005/8/layout/orgChart1"/>
    <dgm:cxn modelId="{044E3F68-C987-4404-8B14-D959FD98D3FF}" type="presParOf" srcId="{D5B91604-73F7-45AE-BF7D-E5251803EE93}" destId="{B4555BB0-2D92-4C7F-AAB8-F4E59AE3FE4C}" srcOrd="0" destOrd="0" presId="urn:microsoft.com/office/officeart/2005/8/layout/orgChart1"/>
    <dgm:cxn modelId="{7FC5D857-69B3-48E3-8494-272DFBBB41DC}" type="presParOf" srcId="{D5B91604-73F7-45AE-BF7D-E5251803EE93}" destId="{C9963826-F870-4365-B709-8DEFFFF5FFC3}" srcOrd="1" destOrd="0" presId="urn:microsoft.com/office/officeart/2005/8/layout/orgChart1"/>
    <dgm:cxn modelId="{13834B59-1F95-46EB-91C6-E35497777996}" type="presParOf" srcId="{1489A6C0-BF9E-4E79-8C19-608F9207FB5E}" destId="{9DD9D783-D1B5-441A-9C31-F93816D9DFBE}" srcOrd="1" destOrd="0" presId="urn:microsoft.com/office/officeart/2005/8/layout/orgChart1"/>
    <dgm:cxn modelId="{8E85CC0B-51FF-4B27-818B-88C53541B721}" type="presParOf" srcId="{1489A6C0-BF9E-4E79-8C19-608F9207FB5E}" destId="{6D3233B8-0DA3-472A-98CC-1C7632696AF3}" srcOrd="2" destOrd="0" presId="urn:microsoft.com/office/officeart/2005/8/layout/orgChart1"/>
    <dgm:cxn modelId="{2D64C1CC-17E8-44E6-BAE7-6AE19887A3A0}" type="presParOf" srcId="{BC49D2CA-A46E-4FBD-A56B-9913CDC5CE9E}" destId="{2B65CB20-02FB-4FA5-BBE9-21F8883B429E}" srcOrd="4" destOrd="0" presId="urn:microsoft.com/office/officeart/2005/8/layout/orgChart1"/>
    <dgm:cxn modelId="{8CDECBCF-16E7-45E6-8FC8-EF73513DAADD}" type="presParOf" srcId="{BC49D2CA-A46E-4FBD-A56B-9913CDC5CE9E}" destId="{7656FB7A-ECC7-4A20-A543-58B70380E115}" srcOrd="5" destOrd="0" presId="urn:microsoft.com/office/officeart/2005/8/layout/orgChart1"/>
    <dgm:cxn modelId="{3336F053-3FEE-491C-8E1F-91F834765A74}" type="presParOf" srcId="{7656FB7A-ECC7-4A20-A543-58B70380E115}" destId="{2E49CD5A-A824-47DA-BBD3-2B5C815087F3}" srcOrd="0" destOrd="0" presId="urn:microsoft.com/office/officeart/2005/8/layout/orgChart1"/>
    <dgm:cxn modelId="{B6B3E1A1-0195-4866-A244-4A0985311B53}" type="presParOf" srcId="{2E49CD5A-A824-47DA-BBD3-2B5C815087F3}" destId="{4908ADA6-B62B-4C2E-934D-FE643578FB0D}" srcOrd="0" destOrd="0" presId="urn:microsoft.com/office/officeart/2005/8/layout/orgChart1"/>
    <dgm:cxn modelId="{E685CAA6-A9B2-43D1-ADEE-4037154ADB49}" type="presParOf" srcId="{2E49CD5A-A824-47DA-BBD3-2B5C815087F3}" destId="{1C7FED66-FBC0-40FB-86E8-1D12BA6E63AF}" srcOrd="1" destOrd="0" presId="urn:microsoft.com/office/officeart/2005/8/layout/orgChart1"/>
    <dgm:cxn modelId="{D9307157-43B0-4775-833C-3715DE7BEECB}" type="presParOf" srcId="{7656FB7A-ECC7-4A20-A543-58B70380E115}" destId="{A7F47C91-BE51-4D2C-AA54-B11D195FC986}" srcOrd="1" destOrd="0" presId="urn:microsoft.com/office/officeart/2005/8/layout/orgChart1"/>
    <dgm:cxn modelId="{4F3C0500-6668-4DA8-8E32-F40A6A462A5A}" type="presParOf" srcId="{7656FB7A-ECC7-4A20-A543-58B70380E115}" destId="{8C95DD57-0496-4E24-A046-01F65FDC29FD}" srcOrd="2" destOrd="0" presId="urn:microsoft.com/office/officeart/2005/8/layout/orgChart1"/>
    <dgm:cxn modelId="{C7AA6747-D1C4-4CD7-B153-68737820E65D}" type="presParOf" srcId="{BC49D2CA-A46E-4FBD-A56B-9913CDC5CE9E}" destId="{1FC80FE1-DF17-4E68-AD47-23C27E776E2E}" srcOrd="6" destOrd="0" presId="urn:microsoft.com/office/officeart/2005/8/layout/orgChart1"/>
    <dgm:cxn modelId="{68E175A5-1951-4802-9295-843DF6A4E16D}" type="presParOf" srcId="{BC49D2CA-A46E-4FBD-A56B-9913CDC5CE9E}" destId="{3B7574E0-0F1B-419B-A39D-8200036B2589}" srcOrd="7" destOrd="0" presId="urn:microsoft.com/office/officeart/2005/8/layout/orgChart1"/>
    <dgm:cxn modelId="{BD9860B9-FCE1-435C-8A01-9F96216708A6}" type="presParOf" srcId="{3B7574E0-0F1B-419B-A39D-8200036B2589}" destId="{4249C4E1-E13A-4AD2-B337-1BD5735E8D48}" srcOrd="0" destOrd="0" presId="urn:microsoft.com/office/officeart/2005/8/layout/orgChart1"/>
    <dgm:cxn modelId="{374C7022-1AB8-4CB3-8E86-91CD71E675BE}" type="presParOf" srcId="{4249C4E1-E13A-4AD2-B337-1BD5735E8D48}" destId="{4E3F5DF3-5222-4F0C-8FD9-D87292F976AA}" srcOrd="0" destOrd="0" presId="urn:microsoft.com/office/officeart/2005/8/layout/orgChart1"/>
    <dgm:cxn modelId="{883F757D-04D0-40B0-AF1E-23C6142644A7}" type="presParOf" srcId="{4249C4E1-E13A-4AD2-B337-1BD5735E8D48}" destId="{477682E9-42FC-413D-8567-7438E53BB627}" srcOrd="1" destOrd="0" presId="urn:microsoft.com/office/officeart/2005/8/layout/orgChart1"/>
    <dgm:cxn modelId="{FEB817D2-1E11-4876-970C-3C1CA85A70E1}" type="presParOf" srcId="{3B7574E0-0F1B-419B-A39D-8200036B2589}" destId="{89BB1BCA-B347-4CCC-8AA6-7D5EB6082ABF}" srcOrd="1" destOrd="0" presId="urn:microsoft.com/office/officeart/2005/8/layout/orgChart1"/>
    <dgm:cxn modelId="{8016C203-A338-45EF-B0F6-E4BF7FA41369}" type="presParOf" srcId="{3B7574E0-0F1B-419B-A39D-8200036B2589}" destId="{93CA778B-FEF8-4770-A6A5-9541B8D20807}" srcOrd="2" destOrd="0" presId="urn:microsoft.com/office/officeart/2005/8/layout/orgChart1"/>
    <dgm:cxn modelId="{D695BC11-2747-4CB3-BDFB-EB0D93CA9D93}" type="presParOf" srcId="{C68FA271-AF46-49B8-8FCC-25B0FF2DCB4E}" destId="{F9797220-E937-4966-BBE9-4EF5FFE63C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BD9B6-E945-4394-95B1-7FB48BDE86A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AE4416FF-8A50-466E-8792-D2E2806AF1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PRESIDENCIA 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 GONZÁLEZ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804F69A-26B1-4AE4-88EF-A494CD915532}" type="parTrans" cxnId="{AEF5130F-5CA0-4700-A625-89D342E08BB3}">
      <dgm:prSet/>
      <dgm:spPr/>
      <dgm:t>
        <a:bodyPr/>
        <a:lstStyle/>
        <a:p>
          <a:endParaRPr lang="es-ES"/>
        </a:p>
      </dgm:t>
    </dgm:pt>
    <dgm:pt modelId="{075331AA-8D73-4099-8AA2-2FD01C3813CB}" type="sibTrans" cxnId="{AEF5130F-5CA0-4700-A625-89D342E08BB3}">
      <dgm:prSet/>
      <dgm:spPr/>
      <dgm:t>
        <a:bodyPr/>
        <a:lstStyle/>
        <a:p>
          <a:endParaRPr lang="es-ES"/>
        </a:p>
      </dgm:t>
    </dgm:pt>
    <dgm:pt modelId="{2BC577BC-E35A-4379-9995-E8DA1CACBD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sng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MARKETING    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IVÁN ELENA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CHEN JUN PAN WANG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6D5F710-D348-4648-B793-9CE81D16F1CF}" type="parTrans" cxnId="{25A714EB-AA41-4C0E-A71B-645EC8E94367}">
      <dgm:prSet/>
      <dgm:spPr/>
      <dgm:t>
        <a:bodyPr/>
        <a:lstStyle/>
        <a:p>
          <a:endParaRPr lang="es-ES"/>
        </a:p>
      </dgm:t>
    </dgm:pt>
    <dgm:pt modelId="{44357C1B-4A01-45A1-BFF6-9D090E35F049}" type="sibTrans" cxnId="{25A714EB-AA41-4C0E-A71B-645EC8E94367}">
      <dgm:prSet/>
      <dgm:spPr/>
      <dgm:t>
        <a:bodyPr/>
        <a:lstStyle/>
        <a:p>
          <a:endParaRPr lang="es-ES"/>
        </a:p>
      </dgm:t>
    </dgm:pt>
    <dgm:pt modelId="{80230CD4-3E89-4CEF-9EC5-7F983FD1E9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COMUNICACIÓN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JAIME DÍAZ GUISASOLA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31ED46B-6073-4515-A530-CD44163207A0}" type="parTrans" cxnId="{E159AA7D-42E6-4EC5-9F00-A7E5DD87D987}">
      <dgm:prSet/>
      <dgm:spPr/>
      <dgm:t>
        <a:bodyPr/>
        <a:lstStyle/>
        <a:p>
          <a:endParaRPr lang="es-ES"/>
        </a:p>
      </dgm:t>
    </dgm:pt>
    <dgm:pt modelId="{168C9541-E703-484C-947A-2060878BC928}" type="sibTrans" cxnId="{E159AA7D-42E6-4EC5-9F00-A7E5DD87D987}">
      <dgm:prSet/>
      <dgm:spPr/>
      <dgm:t>
        <a:bodyPr/>
        <a:lstStyle/>
        <a:p>
          <a:endParaRPr lang="es-ES"/>
        </a:p>
      </dgm:t>
    </dgm:pt>
    <dgm:pt modelId="{45998468-A4B2-4961-85B2-DCD58F7108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CONTABILIDAD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ANDRÉS         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AGUIRRE  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ELÍAS CUESTA                                  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8CBF038-4283-40F0-8E83-F38A294539B5}" type="parTrans" cxnId="{5C635574-22AB-4133-9E1E-7810E7D6801A}">
      <dgm:prSet/>
      <dgm:spPr/>
      <dgm:t>
        <a:bodyPr/>
        <a:lstStyle/>
        <a:p>
          <a:endParaRPr lang="es-ES"/>
        </a:p>
      </dgm:t>
    </dgm:pt>
    <dgm:pt modelId="{F65A3E1F-711F-4EEB-9797-5182206D067C}" type="sibTrans" cxnId="{5C635574-22AB-4133-9E1E-7810E7D6801A}">
      <dgm:prSet/>
      <dgm:spPr/>
      <dgm:t>
        <a:bodyPr/>
        <a:lstStyle/>
        <a:p>
          <a:endParaRPr lang="es-ES"/>
        </a:p>
      </dgm:t>
    </dgm:pt>
    <dgm:pt modelId="{E3FDC57C-37D7-4137-8F6A-AFC8CBEB50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sng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COMPRA-VENTA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LUCÍA LLERA CAMPOS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IRENE GARCÍA</a:t>
          </a:r>
          <a:endParaRPr kumimoji="0" lang="es-E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4BA9DA5-52B0-4A11-8C2C-EAB5182E6301}" type="parTrans" cxnId="{E6DF92F8-ECD2-463A-A0D7-907F9E985A85}">
      <dgm:prSet/>
      <dgm:spPr/>
      <dgm:t>
        <a:bodyPr/>
        <a:lstStyle/>
        <a:p>
          <a:endParaRPr lang="es-ES"/>
        </a:p>
      </dgm:t>
    </dgm:pt>
    <dgm:pt modelId="{3130FED1-A546-470F-B566-CE2BE8FB3B69}" type="sibTrans" cxnId="{E6DF92F8-ECD2-463A-A0D7-907F9E985A85}">
      <dgm:prSet/>
      <dgm:spPr/>
      <dgm:t>
        <a:bodyPr/>
        <a:lstStyle/>
        <a:p>
          <a:endParaRPr lang="es-ES"/>
        </a:p>
      </dgm:t>
    </dgm:pt>
    <dgm:pt modelId="{27BB9C4E-0B4C-48F4-A552-AD3C0380B3B5}" type="pres">
      <dgm:prSet presAssocID="{080BD9B6-E945-4394-95B1-7FB48BDE86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8FA271-AF46-49B8-8FCC-25B0FF2DCB4E}" type="pres">
      <dgm:prSet presAssocID="{AE4416FF-8A50-466E-8792-D2E2806AF111}" presName="hierRoot1" presStyleCnt="0">
        <dgm:presLayoutVars>
          <dgm:hierBranch/>
        </dgm:presLayoutVars>
      </dgm:prSet>
      <dgm:spPr/>
    </dgm:pt>
    <dgm:pt modelId="{D9974415-5AA7-4339-9EE6-BA22A15B7D42}" type="pres">
      <dgm:prSet presAssocID="{AE4416FF-8A50-466E-8792-D2E2806AF111}" presName="rootComposite1" presStyleCnt="0"/>
      <dgm:spPr/>
    </dgm:pt>
    <dgm:pt modelId="{A3A2E801-A776-4D16-917B-EC77A80EF9A8}" type="pres">
      <dgm:prSet presAssocID="{AE4416FF-8A50-466E-8792-D2E2806AF111}" presName="rootText1" presStyleLbl="node0" presStyleIdx="0" presStyleCnt="1" custScaleY="1799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E5144A5-361C-4602-9C63-7F41371E0668}" type="pres">
      <dgm:prSet presAssocID="{AE4416FF-8A50-466E-8792-D2E2806AF11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BC49D2CA-A46E-4FBD-A56B-9913CDC5CE9E}" type="pres">
      <dgm:prSet presAssocID="{AE4416FF-8A50-466E-8792-D2E2806AF111}" presName="hierChild2" presStyleCnt="0"/>
      <dgm:spPr/>
    </dgm:pt>
    <dgm:pt modelId="{36410C45-6C63-4F43-AA61-53EF0613C787}" type="pres">
      <dgm:prSet presAssocID="{D6D5F710-D348-4648-B793-9CE81D16F1CF}" presName="Name35" presStyleLbl="parChTrans1D2" presStyleIdx="0" presStyleCnt="4"/>
      <dgm:spPr/>
      <dgm:t>
        <a:bodyPr/>
        <a:lstStyle/>
        <a:p>
          <a:endParaRPr lang="es-ES"/>
        </a:p>
      </dgm:t>
    </dgm:pt>
    <dgm:pt modelId="{CA4E031A-DFE1-4811-80E3-D836ACC71A9C}" type="pres">
      <dgm:prSet presAssocID="{2BC577BC-E35A-4379-9995-E8DA1CACBD12}" presName="hierRoot2" presStyleCnt="0">
        <dgm:presLayoutVars>
          <dgm:hierBranch/>
        </dgm:presLayoutVars>
      </dgm:prSet>
      <dgm:spPr/>
    </dgm:pt>
    <dgm:pt modelId="{30FB6E77-8713-4635-AF2E-7DB3412985F1}" type="pres">
      <dgm:prSet presAssocID="{2BC577BC-E35A-4379-9995-E8DA1CACBD12}" presName="rootComposite" presStyleCnt="0"/>
      <dgm:spPr/>
    </dgm:pt>
    <dgm:pt modelId="{B33FFDCF-8B93-4E85-BBE4-0FB278E752F9}" type="pres">
      <dgm:prSet presAssocID="{2BC577BC-E35A-4379-9995-E8DA1CACBD12}" presName="rootText" presStyleLbl="node2" presStyleIdx="0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F54998-66B2-4347-BACC-876CB39718AA}" type="pres">
      <dgm:prSet presAssocID="{2BC577BC-E35A-4379-9995-E8DA1CACBD12}" presName="rootConnector" presStyleLbl="node2" presStyleIdx="0" presStyleCnt="4"/>
      <dgm:spPr/>
      <dgm:t>
        <a:bodyPr/>
        <a:lstStyle/>
        <a:p>
          <a:endParaRPr lang="es-ES"/>
        </a:p>
      </dgm:t>
    </dgm:pt>
    <dgm:pt modelId="{D7459E63-E80C-4B16-871D-BDE9443A18FA}" type="pres">
      <dgm:prSet presAssocID="{2BC577BC-E35A-4379-9995-E8DA1CACBD12}" presName="hierChild4" presStyleCnt="0"/>
      <dgm:spPr/>
    </dgm:pt>
    <dgm:pt modelId="{567F4B2E-835D-454A-B21F-46DFD8882B8F}" type="pres">
      <dgm:prSet presAssocID="{2BC577BC-E35A-4379-9995-E8DA1CACBD12}" presName="hierChild5" presStyleCnt="0"/>
      <dgm:spPr/>
    </dgm:pt>
    <dgm:pt modelId="{010E1E13-05A7-4799-9280-5169CF6C7DFE}" type="pres">
      <dgm:prSet presAssocID="{731ED46B-6073-4515-A530-CD44163207A0}" presName="Name35" presStyleLbl="parChTrans1D2" presStyleIdx="1" presStyleCnt="4"/>
      <dgm:spPr/>
      <dgm:t>
        <a:bodyPr/>
        <a:lstStyle/>
        <a:p>
          <a:endParaRPr lang="es-ES"/>
        </a:p>
      </dgm:t>
    </dgm:pt>
    <dgm:pt modelId="{1489A6C0-BF9E-4E79-8C19-608F9207FB5E}" type="pres">
      <dgm:prSet presAssocID="{80230CD4-3E89-4CEF-9EC5-7F983FD1E921}" presName="hierRoot2" presStyleCnt="0">
        <dgm:presLayoutVars>
          <dgm:hierBranch/>
        </dgm:presLayoutVars>
      </dgm:prSet>
      <dgm:spPr/>
    </dgm:pt>
    <dgm:pt modelId="{D5B91604-73F7-45AE-BF7D-E5251803EE93}" type="pres">
      <dgm:prSet presAssocID="{80230CD4-3E89-4CEF-9EC5-7F983FD1E921}" presName="rootComposite" presStyleCnt="0"/>
      <dgm:spPr/>
    </dgm:pt>
    <dgm:pt modelId="{B4555BB0-2D92-4C7F-AAB8-F4E59AE3FE4C}" type="pres">
      <dgm:prSet presAssocID="{80230CD4-3E89-4CEF-9EC5-7F983FD1E921}" presName="rootText" presStyleLbl="node2" presStyleIdx="1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963826-F870-4365-B709-8DEFFFF5FFC3}" type="pres">
      <dgm:prSet presAssocID="{80230CD4-3E89-4CEF-9EC5-7F983FD1E921}" presName="rootConnector" presStyleLbl="node2" presStyleIdx="1" presStyleCnt="4"/>
      <dgm:spPr/>
      <dgm:t>
        <a:bodyPr/>
        <a:lstStyle/>
        <a:p>
          <a:endParaRPr lang="es-ES"/>
        </a:p>
      </dgm:t>
    </dgm:pt>
    <dgm:pt modelId="{9DD9D783-D1B5-441A-9C31-F93816D9DFBE}" type="pres">
      <dgm:prSet presAssocID="{80230CD4-3E89-4CEF-9EC5-7F983FD1E921}" presName="hierChild4" presStyleCnt="0"/>
      <dgm:spPr/>
    </dgm:pt>
    <dgm:pt modelId="{6D3233B8-0DA3-472A-98CC-1C7632696AF3}" type="pres">
      <dgm:prSet presAssocID="{80230CD4-3E89-4CEF-9EC5-7F983FD1E921}" presName="hierChild5" presStyleCnt="0"/>
      <dgm:spPr/>
    </dgm:pt>
    <dgm:pt modelId="{2B65CB20-02FB-4FA5-BBE9-21F8883B429E}" type="pres">
      <dgm:prSet presAssocID="{C8CBF038-4283-40F0-8E83-F38A294539B5}" presName="Name35" presStyleLbl="parChTrans1D2" presStyleIdx="2" presStyleCnt="4"/>
      <dgm:spPr/>
      <dgm:t>
        <a:bodyPr/>
        <a:lstStyle/>
        <a:p>
          <a:endParaRPr lang="es-ES"/>
        </a:p>
      </dgm:t>
    </dgm:pt>
    <dgm:pt modelId="{7656FB7A-ECC7-4A20-A543-58B70380E115}" type="pres">
      <dgm:prSet presAssocID="{45998468-A4B2-4961-85B2-DCD58F7108E6}" presName="hierRoot2" presStyleCnt="0">
        <dgm:presLayoutVars>
          <dgm:hierBranch/>
        </dgm:presLayoutVars>
      </dgm:prSet>
      <dgm:spPr/>
    </dgm:pt>
    <dgm:pt modelId="{2E49CD5A-A824-47DA-BBD3-2B5C815087F3}" type="pres">
      <dgm:prSet presAssocID="{45998468-A4B2-4961-85B2-DCD58F7108E6}" presName="rootComposite" presStyleCnt="0"/>
      <dgm:spPr/>
    </dgm:pt>
    <dgm:pt modelId="{4908ADA6-B62B-4C2E-934D-FE643578FB0D}" type="pres">
      <dgm:prSet presAssocID="{45998468-A4B2-4961-85B2-DCD58F7108E6}" presName="rootText" presStyleLbl="node2" presStyleIdx="2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7FED66-FBC0-40FB-86E8-1D12BA6E63AF}" type="pres">
      <dgm:prSet presAssocID="{45998468-A4B2-4961-85B2-DCD58F7108E6}" presName="rootConnector" presStyleLbl="node2" presStyleIdx="2" presStyleCnt="4"/>
      <dgm:spPr/>
      <dgm:t>
        <a:bodyPr/>
        <a:lstStyle/>
        <a:p>
          <a:endParaRPr lang="es-ES"/>
        </a:p>
      </dgm:t>
    </dgm:pt>
    <dgm:pt modelId="{A7F47C91-BE51-4D2C-AA54-B11D195FC986}" type="pres">
      <dgm:prSet presAssocID="{45998468-A4B2-4961-85B2-DCD58F7108E6}" presName="hierChild4" presStyleCnt="0"/>
      <dgm:spPr/>
    </dgm:pt>
    <dgm:pt modelId="{8C95DD57-0496-4E24-A046-01F65FDC29FD}" type="pres">
      <dgm:prSet presAssocID="{45998468-A4B2-4961-85B2-DCD58F7108E6}" presName="hierChild5" presStyleCnt="0"/>
      <dgm:spPr/>
    </dgm:pt>
    <dgm:pt modelId="{1FC80FE1-DF17-4E68-AD47-23C27E776E2E}" type="pres">
      <dgm:prSet presAssocID="{D4BA9DA5-52B0-4A11-8C2C-EAB5182E6301}" presName="Name35" presStyleLbl="parChTrans1D2" presStyleIdx="3" presStyleCnt="4"/>
      <dgm:spPr/>
      <dgm:t>
        <a:bodyPr/>
        <a:lstStyle/>
        <a:p>
          <a:endParaRPr lang="es-ES"/>
        </a:p>
      </dgm:t>
    </dgm:pt>
    <dgm:pt modelId="{3B7574E0-0F1B-419B-A39D-8200036B2589}" type="pres">
      <dgm:prSet presAssocID="{E3FDC57C-37D7-4137-8F6A-AFC8CBEB5094}" presName="hierRoot2" presStyleCnt="0">
        <dgm:presLayoutVars>
          <dgm:hierBranch/>
        </dgm:presLayoutVars>
      </dgm:prSet>
      <dgm:spPr/>
    </dgm:pt>
    <dgm:pt modelId="{4249C4E1-E13A-4AD2-B337-1BD5735E8D48}" type="pres">
      <dgm:prSet presAssocID="{E3FDC57C-37D7-4137-8F6A-AFC8CBEB5094}" presName="rootComposite" presStyleCnt="0"/>
      <dgm:spPr/>
    </dgm:pt>
    <dgm:pt modelId="{4E3F5DF3-5222-4F0C-8FD9-D87292F976AA}" type="pres">
      <dgm:prSet presAssocID="{E3FDC57C-37D7-4137-8F6A-AFC8CBEB5094}" presName="rootText" presStyleLbl="node2" presStyleIdx="3" presStyleCnt="4" custScaleY="2093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7682E9-42FC-413D-8567-7438E53BB627}" type="pres">
      <dgm:prSet presAssocID="{E3FDC57C-37D7-4137-8F6A-AFC8CBEB5094}" presName="rootConnector" presStyleLbl="node2" presStyleIdx="3" presStyleCnt="4"/>
      <dgm:spPr/>
      <dgm:t>
        <a:bodyPr/>
        <a:lstStyle/>
        <a:p>
          <a:endParaRPr lang="es-ES"/>
        </a:p>
      </dgm:t>
    </dgm:pt>
    <dgm:pt modelId="{89BB1BCA-B347-4CCC-8AA6-7D5EB6082ABF}" type="pres">
      <dgm:prSet presAssocID="{E3FDC57C-37D7-4137-8F6A-AFC8CBEB5094}" presName="hierChild4" presStyleCnt="0"/>
      <dgm:spPr/>
    </dgm:pt>
    <dgm:pt modelId="{93CA778B-FEF8-4770-A6A5-9541B8D20807}" type="pres">
      <dgm:prSet presAssocID="{E3FDC57C-37D7-4137-8F6A-AFC8CBEB5094}" presName="hierChild5" presStyleCnt="0"/>
      <dgm:spPr/>
    </dgm:pt>
    <dgm:pt modelId="{F9797220-E937-4966-BBE9-4EF5FFE63CAF}" type="pres">
      <dgm:prSet presAssocID="{AE4416FF-8A50-466E-8792-D2E2806AF111}" presName="hierChild3" presStyleCnt="0"/>
      <dgm:spPr/>
    </dgm:pt>
  </dgm:ptLst>
  <dgm:cxnLst>
    <dgm:cxn modelId="{8774A3BE-A995-473A-8E12-52778BB6D1B6}" type="presOf" srcId="{45998468-A4B2-4961-85B2-DCD58F7108E6}" destId="{1C7FED66-FBC0-40FB-86E8-1D12BA6E63AF}" srcOrd="1" destOrd="0" presId="urn:microsoft.com/office/officeart/2005/8/layout/orgChart1"/>
    <dgm:cxn modelId="{CAF4CE7C-31C0-4EB5-B1F3-4940C73EF8C5}" type="presOf" srcId="{E3FDC57C-37D7-4137-8F6A-AFC8CBEB5094}" destId="{477682E9-42FC-413D-8567-7438E53BB627}" srcOrd="1" destOrd="0" presId="urn:microsoft.com/office/officeart/2005/8/layout/orgChart1"/>
    <dgm:cxn modelId="{E6DF92F8-ECD2-463A-A0D7-907F9E985A85}" srcId="{AE4416FF-8A50-466E-8792-D2E2806AF111}" destId="{E3FDC57C-37D7-4137-8F6A-AFC8CBEB5094}" srcOrd="3" destOrd="0" parTransId="{D4BA9DA5-52B0-4A11-8C2C-EAB5182E6301}" sibTransId="{3130FED1-A546-470F-B566-CE2BE8FB3B69}"/>
    <dgm:cxn modelId="{46F7A209-C554-4E39-BDDC-B313AA416190}" type="presOf" srcId="{080BD9B6-E945-4394-95B1-7FB48BDE86A2}" destId="{27BB9C4E-0B4C-48F4-A552-AD3C0380B3B5}" srcOrd="0" destOrd="0" presId="urn:microsoft.com/office/officeart/2005/8/layout/orgChart1"/>
    <dgm:cxn modelId="{51142D1A-EC3F-432F-B565-7B8EBBBE5F44}" type="presOf" srcId="{D6D5F710-D348-4648-B793-9CE81D16F1CF}" destId="{36410C45-6C63-4F43-AA61-53EF0613C787}" srcOrd="0" destOrd="0" presId="urn:microsoft.com/office/officeart/2005/8/layout/orgChart1"/>
    <dgm:cxn modelId="{F2119D8B-21E7-455F-9DE0-D591D24C5D3A}" type="presOf" srcId="{C8CBF038-4283-40F0-8E83-F38A294539B5}" destId="{2B65CB20-02FB-4FA5-BBE9-21F8883B429E}" srcOrd="0" destOrd="0" presId="urn:microsoft.com/office/officeart/2005/8/layout/orgChart1"/>
    <dgm:cxn modelId="{77425F09-D151-4C33-80E4-E9D2FD899B1F}" type="presOf" srcId="{AE4416FF-8A50-466E-8792-D2E2806AF111}" destId="{EE5144A5-361C-4602-9C63-7F41371E0668}" srcOrd="1" destOrd="0" presId="urn:microsoft.com/office/officeart/2005/8/layout/orgChart1"/>
    <dgm:cxn modelId="{48C34AD5-D2EF-45A5-AF7C-80C98EC2E010}" type="presOf" srcId="{2BC577BC-E35A-4379-9995-E8DA1CACBD12}" destId="{B2F54998-66B2-4347-BACC-876CB39718AA}" srcOrd="1" destOrd="0" presId="urn:microsoft.com/office/officeart/2005/8/layout/orgChart1"/>
    <dgm:cxn modelId="{75B954C7-D317-4DCF-AA7D-0F8A526B4330}" type="presOf" srcId="{731ED46B-6073-4515-A530-CD44163207A0}" destId="{010E1E13-05A7-4799-9280-5169CF6C7DFE}" srcOrd="0" destOrd="0" presId="urn:microsoft.com/office/officeart/2005/8/layout/orgChart1"/>
    <dgm:cxn modelId="{F1DEC6C6-D13B-4579-98B3-F4A0AF32D801}" type="presOf" srcId="{80230CD4-3E89-4CEF-9EC5-7F983FD1E921}" destId="{B4555BB0-2D92-4C7F-AAB8-F4E59AE3FE4C}" srcOrd="0" destOrd="0" presId="urn:microsoft.com/office/officeart/2005/8/layout/orgChart1"/>
    <dgm:cxn modelId="{5C635574-22AB-4133-9E1E-7810E7D6801A}" srcId="{AE4416FF-8A50-466E-8792-D2E2806AF111}" destId="{45998468-A4B2-4961-85B2-DCD58F7108E6}" srcOrd="2" destOrd="0" parTransId="{C8CBF038-4283-40F0-8E83-F38A294539B5}" sibTransId="{F65A3E1F-711F-4EEB-9797-5182206D067C}"/>
    <dgm:cxn modelId="{E159AA7D-42E6-4EC5-9F00-A7E5DD87D987}" srcId="{AE4416FF-8A50-466E-8792-D2E2806AF111}" destId="{80230CD4-3E89-4CEF-9EC5-7F983FD1E921}" srcOrd="1" destOrd="0" parTransId="{731ED46B-6073-4515-A530-CD44163207A0}" sibTransId="{168C9541-E703-484C-947A-2060878BC928}"/>
    <dgm:cxn modelId="{D8FABD5B-D7B9-432D-A748-DF2AA3A448C1}" type="presOf" srcId="{45998468-A4B2-4961-85B2-DCD58F7108E6}" destId="{4908ADA6-B62B-4C2E-934D-FE643578FB0D}" srcOrd="0" destOrd="0" presId="urn:microsoft.com/office/officeart/2005/8/layout/orgChart1"/>
    <dgm:cxn modelId="{157AF629-88C0-4DC5-82A2-3394F01B2DB8}" type="presOf" srcId="{E3FDC57C-37D7-4137-8F6A-AFC8CBEB5094}" destId="{4E3F5DF3-5222-4F0C-8FD9-D87292F976AA}" srcOrd="0" destOrd="0" presId="urn:microsoft.com/office/officeart/2005/8/layout/orgChart1"/>
    <dgm:cxn modelId="{C4999386-98B0-4771-AA96-7E9224CB34D5}" type="presOf" srcId="{AE4416FF-8A50-466E-8792-D2E2806AF111}" destId="{A3A2E801-A776-4D16-917B-EC77A80EF9A8}" srcOrd="0" destOrd="0" presId="urn:microsoft.com/office/officeart/2005/8/layout/orgChart1"/>
    <dgm:cxn modelId="{719357D4-F0D2-497F-B81C-44474F0533D5}" type="presOf" srcId="{80230CD4-3E89-4CEF-9EC5-7F983FD1E921}" destId="{C9963826-F870-4365-B709-8DEFFFF5FFC3}" srcOrd="1" destOrd="0" presId="urn:microsoft.com/office/officeart/2005/8/layout/orgChart1"/>
    <dgm:cxn modelId="{1793E23C-C18E-4514-BAE5-D3961D116F99}" type="presOf" srcId="{D4BA9DA5-52B0-4A11-8C2C-EAB5182E6301}" destId="{1FC80FE1-DF17-4E68-AD47-23C27E776E2E}" srcOrd="0" destOrd="0" presId="urn:microsoft.com/office/officeart/2005/8/layout/orgChart1"/>
    <dgm:cxn modelId="{25A714EB-AA41-4C0E-A71B-645EC8E94367}" srcId="{AE4416FF-8A50-466E-8792-D2E2806AF111}" destId="{2BC577BC-E35A-4379-9995-E8DA1CACBD12}" srcOrd="0" destOrd="0" parTransId="{D6D5F710-D348-4648-B793-9CE81D16F1CF}" sibTransId="{44357C1B-4A01-45A1-BFF6-9D090E35F049}"/>
    <dgm:cxn modelId="{AEF5130F-5CA0-4700-A625-89D342E08BB3}" srcId="{080BD9B6-E945-4394-95B1-7FB48BDE86A2}" destId="{AE4416FF-8A50-466E-8792-D2E2806AF111}" srcOrd="0" destOrd="0" parTransId="{C804F69A-26B1-4AE4-88EF-A494CD915532}" sibTransId="{075331AA-8D73-4099-8AA2-2FD01C3813CB}"/>
    <dgm:cxn modelId="{CD62775F-E75E-45D0-9661-513D86446110}" type="presOf" srcId="{2BC577BC-E35A-4379-9995-E8DA1CACBD12}" destId="{B33FFDCF-8B93-4E85-BBE4-0FB278E752F9}" srcOrd="0" destOrd="0" presId="urn:microsoft.com/office/officeart/2005/8/layout/orgChart1"/>
    <dgm:cxn modelId="{6E73C4F5-056A-4867-B0EF-DE4F36F0E938}" type="presParOf" srcId="{27BB9C4E-0B4C-48F4-A552-AD3C0380B3B5}" destId="{C68FA271-AF46-49B8-8FCC-25B0FF2DCB4E}" srcOrd="0" destOrd="0" presId="urn:microsoft.com/office/officeart/2005/8/layout/orgChart1"/>
    <dgm:cxn modelId="{80E5B362-EE44-4087-88F6-25D7F92A989A}" type="presParOf" srcId="{C68FA271-AF46-49B8-8FCC-25B0FF2DCB4E}" destId="{D9974415-5AA7-4339-9EE6-BA22A15B7D42}" srcOrd="0" destOrd="0" presId="urn:microsoft.com/office/officeart/2005/8/layout/orgChart1"/>
    <dgm:cxn modelId="{1DE279BF-A620-4188-8EE8-50D7E797597F}" type="presParOf" srcId="{D9974415-5AA7-4339-9EE6-BA22A15B7D42}" destId="{A3A2E801-A776-4D16-917B-EC77A80EF9A8}" srcOrd="0" destOrd="0" presId="urn:microsoft.com/office/officeart/2005/8/layout/orgChart1"/>
    <dgm:cxn modelId="{A96302EE-57DD-41C6-9557-7BE20BE36820}" type="presParOf" srcId="{D9974415-5AA7-4339-9EE6-BA22A15B7D42}" destId="{EE5144A5-361C-4602-9C63-7F41371E0668}" srcOrd="1" destOrd="0" presId="urn:microsoft.com/office/officeart/2005/8/layout/orgChart1"/>
    <dgm:cxn modelId="{374F9F27-3EB0-427C-B0B7-3C6D69F263B3}" type="presParOf" srcId="{C68FA271-AF46-49B8-8FCC-25B0FF2DCB4E}" destId="{BC49D2CA-A46E-4FBD-A56B-9913CDC5CE9E}" srcOrd="1" destOrd="0" presId="urn:microsoft.com/office/officeart/2005/8/layout/orgChart1"/>
    <dgm:cxn modelId="{ED94ACCF-3073-4525-884F-F3A867A90401}" type="presParOf" srcId="{BC49D2CA-A46E-4FBD-A56B-9913CDC5CE9E}" destId="{36410C45-6C63-4F43-AA61-53EF0613C787}" srcOrd="0" destOrd="0" presId="urn:microsoft.com/office/officeart/2005/8/layout/orgChart1"/>
    <dgm:cxn modelId="{B0E855DD-501B-4F7F-A6BC-31842FE85FDB}" type="presParOf" srcId="{BC49D2CA-A46E-4FBD-A56B-9913CDC5CE9E}" destId="{CA4E031A-DFE1-4811-80E3-D836ACC71A9C}" srcOrd="1" destOrd="0" presId="urn:microsoft.com/office/officeart/2005/8/layout/orgChart1"/>
    <dgm:cxn modelId="{3003044E-33C2-4B30-943D-F6F5157EB231}" type="presParOf" srcId="{CA4E031A-DFE1-4811-80E3-D836ACC71A9C}" destId="{30FB6E77-8713-4635-AF2E-7DB3412985F1}" srcOrd="0" destOrd="0" presId="urn:microsoft.com/office/officeart/2005/8/layout/orgChart1"/>
    <dgm:cxn modelId="{E7482055-68A4-4CA9-9030-217D706E4EA9}" type="presParOf" srcId="{30FB6E77-8713-4635-AF2E-7DB3412985F1}" destId="{B33FFDCF-8B93-4E85-BBE4-0FB278E752F9}" srcOrd="0" destOrd="0" presId="urn:microsoft.com/office/officeart/2005/8/layout/orgChart1"/>
    <dgm:cxn modelId="{759695FA-B539-44C2-84AF-1F2C83A0396E}" type="presParOf" srcId="{30FB6E77-8713-4635-AF2E-7DB3412985F1}" destId="{B2F54998-66B2-4347-BACC-876CB39718AA}" srcOrd="1" destOrd="0" presId="urn:microsoft.com/office/officeart/2005/8/layout/orgChart1"/>
    <dgm:cxn modelId="{8B81AB79-EF35-4763-982B-E83B8397F9D4}" type="presParOf" srcId="{CA4E031A-DFE1-4811-80E3-D836ACC71A9C}" destId="{D7459E63-E80C-4B16-871D-BDE9443A18FA}" srcOrd="1" destOrd="0" presId="urn:microsoft.com/office/officeart/2005/8/layout/orgChart1"/>
    <dgm:cxn modelId="{B1D5C25D-20C5-4F6F-B30A-6C95C9F94769}" type="presParOf" srcId="{CA4E031A-DFE1-4811-80E3-D836ACC71A9C}" destId="{567F4B2E-835D-454A-B21F-46DFD8882B8F}" srcOrd="2" destOrd="0" presId="urn:microsoft.com/office/officeart/2005/8/layout/orgChart1"/>
    <dgm:cxn modelId="{0EF8D552-C942-4894-9C28-AD7FD3977337}" type="presParOf" srcId="{BC49D2CA-A46E-4FBD-A56B-9913CDC5CE9E}" destId="{010E1E13-05A7-4799-9280-5169CF6C7DFE}" srcOrd="2" destOrd="0" presId="urn:microsoft.com/office/officeart/2005/8/layout/orgChart1"/>
    <dgm:cxn modelId="{9D546E64-4DF2-4FD1-B0C0-F61D98EB34A1}" type="presParOf" srcId="{BC49D2CA-A46E-4FBD-A56B-9913CDC5CE9E}" destId="{1489A6C0-BF9E-4E79-8C19-608F9207FB5E}" srcOrd="3" destOrd="0" presId="urn:microsoft.com/office/officeart/2005/8/layout/orgChart1"/>
    <dgm:cxn modelId="{322A6AA3-5877-4E18-A1CF-4E04A33FF106}" type="presParOf" srcId="{1489A6C0-BF9E-4E79-8C19-608F9207FB5E}" destId="{D5B91604-73F7-45AE-BF7D-E5251803EE93}" srcOrd="0" destOrd="0" presId="urn:microsoft.com/office/officeart/2005/8/layout/orgChart1"/>
    <dgm:cxn modelId="{12B5F8B5-7E07-4B04-8737-FC17EDE0F1BC}" type="presParOf" srcId="{D5B91604-73F7-45AE-BF7D-E5251803EE93}" destId="{B4555BB0-2D92-4C7F-AAB8-F4E59AE3FE4C}" srcOrd="0" destOrd="0" presId="urn:microsoft.com/office/officeart/2005/8/layout/orgChart1"/>
    <dgm:cxn modelId="{372A00CF-33E7-4841-99FA-1342D34CC5DE}" type="presParOf" srcId="{D5B91604-73F7-45AE-BF7D-E5251803EE93}" destId="{C9963826-F870-4365-B709-8DEFFFF5FFC3}" srcOrd="1" destOrd="0" presId="urn:microsoft.com/office/officeart/2005/8/layout/orgChart1"/>
    <dgm:cxn modelId="{F11EC3E6-92FE-41C9-969F-0CC5A43A215A}" type="presParOf" srcId="{1489A6C0-BF9E-4E79-8C19-608F9207FB5E}" destId="{9DD9D783-D1B5-441A-9C31-F93816D9DFBE}" srcOrd="1" destOrd="0" presId="urn:microsoft.com/office/officeart/2005/8/layout/orgChart1"/>
    <dgm:cxn modelId="{04065FD9-76A4-41A9-94F1-AA3D80609426}" type="presParOf" srcId="{1489A6C0-BF9E-4E79-8C19-608F9207FB5E}" destId="{6D3233B8-0DA3-472A-98CC-1C7632696AF3}" srcOrd="2" destOrd="0" presId="urn:microsoft.com/office/officeart/2005/8/layout/orgChart1"/>
    <dgm:cxn modelId="{E5DE47A9-CE68-4E7F-B296-07086A88307D}" type="presParOf" srcId="{BC49D2CA-A46E-4FBD-A56B-9913CDC5CE9E}" destId="{2B65CB20-02FB-4FA5-BBE9-21F8883B429E}" srcOrd="4" destOrd="0" presId="urn:microsoft.com/office/officeart/2005/8/layout/orgChart1"/>
    <dgm:cxn modelId="{3D75EE51-CE91-485C-BFE6-7DC689744C73}" type="presParOf" srcId="{BC49D2CA-A46E-4FBD-A56B-9913CDC5CE9E}" destId="{7656FB7A-ECC7-4A20-A543-58B70380E115}" srcOrd="5" destOrd="0" presId="urn:microsoft.com/office/officeart/2005/8/layout/orgChart1"/>
    <dgm:cxn modelId="{D16A6D5E-B87D-42CE-9AF2-2E440A6ED2F0}" type="presParOf" srcId="{7656FB7A-ECC7-4A20-A543-58B70380E115}" destId="{2E49CD5A-A824-47DA-BBD3-2B5C815087F3}" srcOrd="0" destOrd="0" presId="urn:microsoft.com/office/officeart/2005/8/layout/orgChart1"/>
    <dgm:cxn modelId="{9FF05AF0-4C6B-4DE8-931A-B248E8B0FAC9}" type="presParOf" srcId="{2E49CD5A-A824-47DA-BBD3-2B5C815087F3}" destId="{4908ADA6-B62B-4C2E-934D-FE643578FB0D}" srcOrd="0" destOrd="0" presId="urn:microsoft.com/office/officeart/2005/8/layout/orgChart1"/>
    <dgm:cxn modelId="{498F8563-DF57-4683-AB92-C6B5B68B4535}" type="presParOf" srcId="{2E49CD5A-A824-47DA-BBD3-2B5C815087F3}" destId="{1C7FED66-FBC0-40FB-86E8-1D12BA6E63AF}" srcOrd="1" destOrd="0" presId="urn:microsoft.com/office/officeart/2005/8/layout/orgChart1"/>
    <dgm:cxn modelId="{9198140A-01CA-41E9-9E4B-507930CE3640}" type="presParOf" srcId="{7656FB7A-ECC7-4A20-A543-58B70380E115}" destId="{A7F47C91-BE51-4D2C-AA54-B11D195FC986}" srcOrd="1" destOrd="0" presId="urn:microsoft.com/office/officeart/2005/8/layout/orgChart1"/>
    <dgm:cxn modelId="{993416BF-D13C-40E3-8961-CB925E13C2C7}" type="presParOf" srcId="{7656FB7A-ECC7-4A20-A543-58B70380E115}" destId="{8C95DD57-0496-4E24-A046-01F65FDC29FD}" srcOrd="2" destOrd="0" presId="urn:microsoft.com/office/officeart/2005/8/layout/orgChart1"/>
    <dgm:cxn modelId="{88C630C0-F80B-4C30-95BC-951CC64E376B}" type="presParOf" srcId="{BC49D2CA-A46E-4FBD-A56B-9913CDC5CE9E}" destId="{1FC80FE1-DF17-4E68-AD47-23C27E776E2E}" srcOrd="6" destOrd="0" presId="urn:microsoft.com/office/officeart/2005/8/layout/orgChart1"/>
    <dgm:cxn modelId="{73E1269A-3694-4DC8-AD8F-E58D4D1195CC}" type="presParOf" srcId="{BC49D2CA-A46E-4FBD-A56B-9913CDC5CE9E}" destId="{3B7574E0-0F1B-419B-A39D-8200036B2589}" srcOrd="7" destOrd="0" presId="urn:microsoft.com/office/officeart/2005/8/layout/orgChart1"/>
    <dgm:cxn modelId="{C77C2C24-DDE5-4F87-9665-6286AE557ABA}" type="presParOf" srcId="{3B7574E0-0F1B-419B-A39D-8200036B2589}" destId="{4249C4E1-E13A-4AD2-B337-1BD5735E8D48}" srcOrd="0" destOrd="0" presId="urn:microsoft.com/office/officeart/2005/8/layout/orgChart1"/>
    <dgm:cxn modelId="{752D3355-EA17-475F-A965-A0BCC563C231}" type="presParOf" srcId="{4249C4E1-E13A-4AD2-B337-1BD5735E8D48}" destId="{4E3F5DF3-5222-4F0C-8FD9-D87292F976AA}" srcOrd="0" destOrd="0" presId="urn:microsoft.com/office/officeart/2005/8/layout/orgChart1"/>
    <dgm:cxn modelId="{D62D3403-1033-47DB-BB5B-1783EEEC5327}" type="presParOf" srcId="{4249C4E1-E13A-4AD2-B337-1BD5735E8D48}" destId="{477682E9-42FC-413D-8567-7438E53BB627}" srcOrd="1" destOrd="0" presId="urn:microsoft.com/office/officeart/2005/8/layout/orgChart1"/>
    <dgm:cxn modelId="{356D2756-7D51-4941-94F4-052E4B854EEE}" type="presParOf" srcId="{3B7574E0-0F1B-419B-A39D-8200036B2589}" destId="{89BB1BCA-B347-4CCC-8AA6-7D5EB6082ABF}" srcOrd="1" destOrd="0" presId="urn:microsoft.com/office/officeart/2005/8/layout/orgChart1"/>
    <dgm:cxn modelId="{E08A5249-CFBF-4B2B-894A-F6C9966BAB28}" type="presParOf" srcId="{3B7574E0-0F1B-419B-A39D-8200036B2589}" destId="{93CA778B-FEF8-4770-A6A5-9541B8D20807}" srcOrd="2" destOrd="0" presId="urn:microsoft.com/office/officeart/2005/8/layout/orgChart1"/>
    <dgm:cxn modelId="{C590D42A-DAC9-45A7-B519-15B8DAFE13C1}" type="presParOf" srcId="{C68FA271-AF46-49B8-8FCC-25B0FF2DCB4E}" destId="{F9797220-E937-4966-BBE9-4EF5FFE63C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80FE1-DF17-4E68-AD47-23C27E776E2E}">
      <dsp:nvSpPr>
        <dsp:cNvPr id="0" name=""/>
        <dsp:cNvSpPr/>
      </dsp:nvSpPr>
      <dsp:spPr>
        <a:xfrm>
          <a:off x="3544094" y="1966181"/>
          <a:ext cx="2775756" cy="321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80"/>
              </a:lnTo>
              <a:lnTo>
                <a:pt x="2775756" y="160580"/>
              </a:lnTo>
              <a:lnTo>
                <a:pt x="2775756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5CB20-02FB-4FA5-BBE9-21F8883B429E}">
      <dsp:nvSpPr>
        <dsp:cNvPr id="0" name=""/>
        <dsp:cNvSpPr/>
      </dsp:nvSpPr>
      <dsp:spPr>
        <a:xfrm>
          <a:off x="3544094" y="1966181"/>
          <a:ext cx="925252" cy="321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80"/>
              </a:lnTo>
              <a:lnTo>
                <a:pt x="925252" y="160580"/>
              </a:lnTo>
              <a:lnTo>
                <a:pt x="925252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E1E13-05A7-4799-9280-5169CF6C7DFE}">
      <dsp:nvSpPr>
        <dsp:cNvPr id="0" name=""/>
        <dsp:cNvSpPr/>
      </dsp:nvSpPr>
      <dsp:spPr>
        <a:xfrm>
          <a:off x="2618841" y="1966181"/>
          <a:ext cx="925252" cy="321161"/>
        </a:xfrm>
        <a:custGeom>
          <a:avLst/>
          <a:gdLst/>
          <a:ahLst/>
          <a:cxnLst/>
          <a:rect l="0" t="0" r="0" b="0"/>
          <a:pathLst>
            <a:path>
              <a:moveTo>
                <a:pt x="925252" y="0"/>
              </a:moveTo>
              <a:lnTo>
                <a:pt x="925252" y="160580"/>
              </a:lnTo>
              <a:lnTo>
                <a:pt x="0" y="160580"/>
              </a:lnTo>
              <a:lnTo>
                <a:pt x="0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10C45-6C63-4F43-AA61-53EF0613C787}">
      <dsp:nvSpPr>
        <dsp:cNvPr id="0" name=""/>
        <dsp:cNvSpPr/>
      </dsp:nvSpPr>
      <dsp:spPr>
        <a:xfrm>
          <a:off x="768337" y="1966181"/>
          <a:ext cx="2775756" cy="321161"/>
        </a:xfrm>
        <a:custGeom>
          <a:avLst/>
          <a:gdLst/>
          <a:ahLst/>
          <a:cxnLst/>
          <a:rect l="0" t="0" r="0" b="0"/>
          <a:pathLst>
            <a:path>
              <a:moveTo>
                <a:pt x="2775756" y="0"/>
              </a:moveTo>
              <a:lnTo>
                <a:pt x="2775756" y="160580"/>
              </a:lnTo>
              <a:lnTo>
                <a:pt x="0" y="160580"/>
              </a:lnTo>
              <a:lnTo>
                <a:pt x="0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2E801-A776-4D16-917B-EC77A80EF9A8}">
      <dsp:nvSpPr>
        <dsp:cNvPr id="0" name=""/>
        <dsp:cNvSpPr/>
      </dsp:nvSpPr>
      <dsp:spPr>
        <a:xfrm>
          <a:off x="2779422" y="589903"/>
          <a:ext cx="1529342" cy="1376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PRESIDENCIA 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 GONZÁLEZ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779422" y="589903"/>
        <a:ext cx="1529342" cy="1376278"/>
      </dsp:txXfrm>
    </dsp:sp>
    <dsp:sp modelId="{B33FFDCF-8B93-4E85-BBE4-0FB278E752F9}">
      <dsp:nvSpPr>
        <dsp:cNvPr id="0" name=""/>
        <dsp:cNvSpPr/>
      </dsp:nvSpPr>
      <dsp:spPr>
        <a:xfrm>
          <a:off x="3666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sng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MARKETING    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IVÁN ELENA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CHEN JUN PAN WANG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666" y="2287343"/>
        <a:ext cx="1529342" cy="1601091"/>
      </dsp:txXfrm>
    </dsp:sp>
    <dsp:sp modelId="{B4555BB0-2D92-4C7F-AAB8-F4E59AE3FE4C}">
      <dsp:nvSpPr>
        <dsp:cNvPr id="0" name=""/>
        <dsp:cNvSpPr/>
      </dsp:nvSpPr>
      <dsp:spPr>
        <a:xfrm>
          <a:off x="1854170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COMUNICACIÓN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JAIME DÍAZ GUISASOLA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854170" y="2287343"/>
        <a:ext cx="1529342" cy="1601091"/>
      </dsp:txXfrm>
    </dsp:sp>
    <dsp:sp modelId="{4908ADA6-B62B-4C2E-934D-FE643578FB0D}">
      <dsp:nvSpPr>
        <dsp:cNvPr id="0" name=""/>
        <dsp:cNvSpPr/>
      </dsp:nvSpPr>
      <dsp:spPr>
        <a:xfrm>
          <a:off x="3704674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CONTABILIDAD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ANDRÉS         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AGUIRRE  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ELÍAS CUESTA                                  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704674" y="2287343"/>
        <a:ext cx="1529342" cy="1601091"/>
      </dsp:txXfrm>
    </dsp:sp>
    <dsp:sp modelId="{4E3F5DF3-5222-4F0C-8FD9-D87292F976AA}">
      <dsp:nvSpPr>
        <dsp:cNvPr id="0" name=""/>
        <dsp:cNvSpPr/>
      </dsp:nvSpPr>
      <dsp:spPr>
        <a:xfrm>
          <a:off x="5555179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COMPRA-VENTA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LUCÍA LLERA CAMPOS</a:t>
          </a:r>
          <a:endParaRPr kumimoji="0" lang="es-ES" sz="1300" b="0" i="0" u="none" strike="noStrike" kern="1200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IRENE GARCÍA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555179" y="2287343"/>
        <a:ext cx="1529342" cy="16010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80FE1-DF17-4E68-AD47-23C27E776E2E}">
      <dsp:nvSpPr>
        <dsp:cNvPr id="0" name=""/>
        <dsp:cNvSpPr/>
      </dsp:nvSpPr>
      <dsp:spPr>
        <a:xfrm>
          <a:off x="3544094" y="1966181"/>
          <a:ext cx="2775756" cy="321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80"/>
              </a:lnTo>
              <a:lnTo>
                <a:pt x="2775756" y="160580"/>
              </a:lnTo>
              <a:lnTo>
                <a:pt x="2775756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5CB20-02FB-4FA5-BBE9-21F8883B429E}">
      <dsp:nvSpPr>
        <dsp:cNvPr id="0" name=""/>
        <dsp:cNvSpPr/>
      </dsp:nvSpPr>
      <dsp:spPr>
        <a:xfrm>
          <a:off x="3544094" y="1966181"/>
          <a:ext cx="925252" cy="321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80"/>
              </a:lnTo>
              <a:lnTo>
                <a:pt x="925252" y="160580"/>
              </a:lnTo>
              <a:lnTo>
                <a:pt x="925252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E1E13-05A7-4799-9280-5169CF6C7DFE}">
      <dsp:nvSpPr>
        <dsp:cNvPr id="0" name=""/>
        <dsp:cNvSpPr/>
      </dsp:nvSpPr>
      <dsp:spPr>
        <a:xfrm>
          <a:off x="2618841" y="1966181"/>
          <a:ext cx="925252" cy="321161"/>
        </a:xfrm>
        <a:custGeom>
          <a:avLst/>
          <a:gdLst/>
          <a:ahLst/>
          <a:cxnLst/>
          <a:rect l="0" t="0" r="0" b="0"/>
          <a:pathLst>
            <a:path>
              <a:moveTo>
                <a:pt x="925252" y="0"/>
              </a:moveTo>
              <a:lnTo>
                <a:pt x="925252" y="160580"/>
              </a:lnTo>
              <a:lnTo>
                <a:pt x="0" y="160580"/>
              </a:lnTo>
              <a:lnTo>
                <a:pt x="0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10C45-6C63-4F43-AA61-53EF0613C787}">
      <dsp:nvSpPr>
        <dsp:cNvPr id="0" name=""/>
        <dsp:cNvSpPr/>
      </dsp:nvSpPr>
      <dsp:spPr>
        <a:xfrm>
          <a:off x="768337" y="1966181"/>
          <a:ext cx="2775756" cy="321161"/>
        </a:xfrm>
        <a:custGeom>
          <a:avLst/>
          <a:gdLst/>
          <a:ahLst/>
          <a:cxnLst/>
          <a:rect l="0" t="0" r="0" b="0"/>
          <a:pathLst>
            <a:path>
              <a:moveTo>
                <a:pt x="2775756" y="0"/>
              </a:moveTo>
              <a:lnTo>
                <a:pt x="2775756" y="160580"/>
              </a:lnTo>
              <a:lnTo>
                <a:pt x="0" y="160580"/>
              </a:lnTo>
              <a:lnTo>
                <a:pt x="0" y="3211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2E801-A776-4D16-917B-EC77A80EF9A8}">
      <dsp:nvSpPr>
        <dsp:cNvPr id="0" name=""/>
        <dsp:cNvSpPr/>
      </dsp:nvSpPr>
      <dsp:spPr>
        <a:xfrm>
          <a:off x="2779422" y="589903"/>
          <a:ext cx="1529342" cy="1376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PRESIDENCIA 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 GONZÁLEZ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779422" y="589903"/>
        <a:ext cx="1529342" cy="1376278"/>
      </dsp:txXfrm>
    </dsp:sp>
    <dsp:sp modelId="{B33FFDCF-8B93-4E85-BBE4-0FB278E752F9}">
      <dsp:nvSpPr>
        <dsp:cNvPr id="0" name=""/>
        <dsp:cNvSpPr/>
      </dsp:nvSpPr>
      <dsp:spPr>
        <a:xfrm>
          <a:off x="3666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sng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MARKETING    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IVÁN ELENA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CHEN JUN PAN WANG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666" y="2287343"/>
        <a:ext cx="1529342" cy="1601091"/>
      </dsp:txXfrm>
    </dsp:sp>
    <dsp:sp modelId="{B4555BB0-2D92-4C7F-AAB8-F4E59AE3FE4C}">
      <dsp:nvSpPr>
        <dsp:cNvPr id="0" name=""/>
        <dsp:cNvSpPr/>
      </dsp:nvSpPr>
      <dsp:spPr>
        <a:xfrm>
          <a:off x="1854170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COMUNICACIÓN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JAIME DÍAZ GUISASOLA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ANA LLAVONA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854170" y="2287343"/>
        <a:ext cx="1529342" cy="1601091"/>
      </dsp:txXfrm>
    </dsp:sp>
    <dsp:sp modelId="{4908ADA6-B62B-4C2E-934D-FE643578FB0D}">
      <dsp:nvSpPr>
        <dsp:cNvPr id="0" name=""/>
        <dsp:cNvSpPr/>
      </dsp:nvSpPr>
      <dsp:spPr>
        <a:xfrm>
          <a:off x="3704674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CONTABILIDAD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 ANDRÉS         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    AGUIRRE  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ELÍAS CUESTA                                  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704674" y="2287343"/>
        <a:ext cx="1529342" cy="1601091"/>
      </dsp:txXfrm>
    </dsp:sp>
    <dsp:sp modelId="{4E3F5DF3-5222-4F0C-8FD9-D87292F976AA}">
      <dsp:nvSpPr>
        <dsp:cNvPr id="0" name=""/>
        <dsp:cNvSpPr/>
      </dsp:nvSpPr>
      <dsp:spPr>
        <a:xfrm>
          <a:off x="5555179" y="2287343"/>
          <a:ext cx="1529342" cy="16010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sng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COMPRA-VENTA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LUCÍA LLERA CAMPOS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300" b="1" i="0" u="none" strike="noStrike" kern="1200" cap="none" normalizeH="0" baseline="0" dirty="0" smtClean="0">
            <a:ln/>
            <a:effectLst/>
            <a:latin typeface="Arial" pitchFamily="34" charset="0"/>
            <a:ea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3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IRENE GARCÍA</a:t>
          </a:r>
          <a:endParaRPr kumimoji="0" lang="es-ES" sz="1300" b="0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555179" y="2287343"/>
        <a:ext cx="1529342" cy="1601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F4AE-C858-42FE-8FB2-80978BD606C8}" type="datetimeFigureOut">
              <a:rPr lang="es-ES" smtClean="0"/>
              <a:pPr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8188-A4D0-4B3F-8105-EEED8720B4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7" name="6 Diagrama"/>
          <p:cNvGraphicFramePr/>
          <p:nvPr/>
        </p:nvGraphicFramePr>
        <p:xfrm>
          <a:off x="1043608" y="1844824"/>
          <a:ext cx="7088188" cy="447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1043608" y="1196752"/>
            <a:ext cx="72728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adway" pitchFamily="82" charset="0"/>
              </a:rPr>
              <a:t>DUFFIN </a:t>
            </a:r>
            <a:r>
              <a:rPr lang="es-E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adway" pitchFamily="82" charset="0"/>
              </a:rPr>
              <a:t>mERES</a:t>
            </a:r>
            <a:endParaRPr lang="es-ES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oadway" pitchFamily="82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1196008" y="1997224"/>
          <a:ext cx="7088188" cy="447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15 Rectángulo"/>
          <p:cNvSpPr/>
          <p:nvPr/>
        </p:nvSpPr>
        <p:spPr>
          <a:xfrm>
            <a:off x="467544" y="2564904"/>
            <a:ext cx="2304256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u="sng" dirty="0" smtClean="0">
              <a:solidFill>
                <a:schemeClr val="tx1"/>
              </a:solidFill>
            </a:endParaRPr>
          </a:p>
          <a:p>
            <a:pPr algn="ctr"/>
            <a:r>
              <a:rPr lang="es-ES" sz="1600" b="1" u="sng" dirty="0" smtClean="0">
                <a:solidFill>
                  <a:schemeClr val="tx1"/>
                </a:solidFill>
              </a:rPr>
              <a:t>INTERVENTOR</a:t>
            </a:r>
          </a:p>
          <a:p>
            <a:pPr algn="ctr"/>
            <a:endParaRPr lang="es-E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JAIME DÍAZ GUISASOLA</a:t>
            </a:r>
            <a:endParaRPr lang="es-ES" sz="1600" b="1" dirty="0" smtClean="0">
              <a:solidFill>
                <a:schemeClr val="tx1"/>
              </a:solidFill>
            </a:endParaRPr>
          </a:p>
          <a:p>
            <a:pPr algn="ctr"/>
            <a:endParaRPr lang="es-ES" sz="1600" b="1" u="sng" dirty="0" smtClean="0">
              <a:solidFill>
                <a:schemeClr val="tx1"/>
              </a:solidFill>
            </a:endParaRPr>
          </a:p>
          <a:p>
            <a:pPr algn="ctr"/>
            <a:endParaRPr lang="es-ES" sz="1600" b="1" u="sng" dirty="0">
              <a:solidFill>
                <a:schemeClr val="tx1"/>
              </a:solidFill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5940152" y="3212976"/>
            <a:ext cx="720080" cy="288032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Flecha derecha"/>
          <p:cNvSpPr/>
          <p:nvPr/>
        </p:nvSpPr>
        <p:spPr>
          <a:xfrm rot="10800000">
            <a:off x="2915816" y="3212976"/>
            <a:ext cx="648072" cy="288032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6732240" y="2564904"/>
            <a:ext cx="2304256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SECRETARIO</a:t>
            </a:r>
          </a:p>
          <a:p>
            <a:pPr algn="ctr"/>
            <a:endParaRPr lang="es-ES" b="1" u="sng" dirty="0" smtClean="0">
              <a:solidFill>
                <a:schemeClr val="tx1"/>
              </a:solidFill>
            </a:endParaRPr>
          </a:p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IVÁN ELENA HERVÁS</a:t>
            </a:r>
            <a:endParaRPr lang="es-E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74</Words>
  <Application>Microsoft Office PowerPoint</Application>
  <PresentationFormat>Presentación en pantalla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2_3</dc:creator>
  <cp:lastModifiedBy>2_3</cp:lastModifiedBy>
  <cp:revision>9</cp:revision>
  <dcterms:created xsi:type="dcterms:W3CDTF">2014-10-31T11:36:07Z</dcterms:created>
  <dcterms:modified xsi:type="dcterms:W3CDTF">2014-11-11T15:28:11Z</dcterms:modified>
</cp:coreProperties>
</file>