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72" r:id="rId9"/>
    <p:sldId id="257" r:id="rId10"/>
    <p:sldId id="258" r:id="rId11"/>
    <p:sldId id="269" r:id="rId12"/>
    <p:sldId id="271" r:id="rId13"/>
    <p:sldId id="259" r:id="rId14"/>
    <p:sldId id="26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70" r:id="rId24"/>
    <p:sldId id="27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3152-53DE-48B3-93B7-36966F138812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1872-9172-45FD-9DCF-1349EA1C7E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E1A4-561A-4887-A26D-8F5619AC22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6773-ED60-4582-A8D0-F94FF6D7A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297C3-6A88-4783-AFEC-0E754186D6D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377C7-431B-48AD-BEA3-00BD108C38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F0F0-10FB-4AFC-8DB3-69D7ED806F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CA678-5F2C-49BB-AF46-4CAF2C1D5EF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A909-4A29-4044-A861-2B6C0A60A2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C008-EF15-452A-9CD3-768EBE9508F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5D1A-A9EF-4CB3-AA59-58C17E242B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CE25-CADC-4B32-908B-9FC18DB2C4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3016-8B8F-4A22-88ED-5996B16AB26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658E-A703-4EEA-A13A-41D29BB03FE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Catálogo </a:t>
            </a:r>
            <a:r>
              <a:rPr lang="es-ES" sz="8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IBQualiaXXX</a:t>
            </a:r>
            <a:endParaRPr lang="es-E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  <a:latin typeface="Gill Sans MT Condensed" pitchFamily="34" charset="0"/>
              </a:rPr>
              <a:t>IES </a:t>
            </a:r>
            <a:r>
              <a:rPr lang="es-ES" sz="3600" dirty="0" err="1" smtClean="0">
                <a:solidFill>
                  <a:schemeClr val="bg1">
                    <a:lumMod val="95000"/>
                  </a:schemeClr>
                </a:solidFill>
                <a:latin typeface="Gill Sans MT Condensed" pitchFamily="34" charset="0"/>
              </a:rPr>
              <a:t>Bernaldo</a:t>
            </a:r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  <a:latin typeface="Gill Sans MT Condensed" pitchFamily="34" charset="0"/>
              </a:rPr>
              <a:t> </a:t>
            </a:r>
          </a:p>
          <a:p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  <a:latin typeface="Gill Sans MT Condensed" pitchFamily="34" charset="0"/>
              </a:rPr>
              <a:t>De </a:t>
            </a:r>
            <a:r>
              <a:rPr lang="es-ES" sz="3600" dirty="0" err="1" smtClean="0">
                <a:solidFill>
                  <a:schemeClr val="bg1">
                    <a:lumMod val="95000"/>
                  </a:schemeClr>
                </a:solidFill>
                <a:latin typeface="Gill Sans MT Condensed" pitchFamily="34" charset="0"/>
              </a:rPr>
              <a:t>Quirós</a:t>
            </a:r>
            <a:endParaRPr lang="es-ES" sz="3600" dirty="0" smtClean="0">
              <a:solidFill>
                <a:schemeClr val="bg1">
                  <a:lumMod val="95000"/>
                </a:schemeClr>
              </a:solidFill>
              <a:latin typeface="Gill Sans MT Condensed" pitchFamily="34" charset="0"/>
            </a:endParaRPr>
          </a:p>
          <a:p>
            <a:r>
              <a:rPr lang="es-ES" sz="4400" dirty="0" err="1" smtClean="0">
                <a:solidFill>
                  <a:schemeClr val="bg1">
                    <a:lumMod val="95000"/>
                  </a:schemeClr>
                </a:solidFill>
                <a:latin typeface="Gill Sans MT Condensed" pitchFamily="34" charset="0"/>
              </a:rPr>
              <a:t>Mieres</a:t>
            </a:r>
            <a:r>
              <a:rPr lang="es-ES" sz="4400" dirty="0" smtClean="0">
                <a:solidFill>
                  <a:schemeClr val="bg1">
                    <a:lumMod val="95000"/>
                  </a:schemeClr>
                </a:solidFill>
                <a:latin typeface="Gill Sans MT Condensed" pitchFamily="34" charset="0"/>
              </a:rPr>
              <a:t>, Asturias</a:t>
            </a:r>
          </a:p>
          <a:p>
            <a:r>
              <a:rPr lang="es-ES" sz="4400" dirty="0" smtClean="0">
                <a:solidFill>
                  <a:schemeClr val="bg1">
                    <a:lumMod val="95000"/>
                  </a:schemeClr>
                </a:solidFill>
                <a:latin typeface="Gill Sans MT Condensed" pitchFamily="34" charset="0"/>
              </a:rPr>
              <a:t>2014-2015</a:t>
            </a:r>
            <a:endParaRPr lang="es-ES" sz="4400" dirty="0">
              <a:solidFill>
                <a:schemeClr val="bg1">
                  <a:lumMod val="95000"/>
                </a:schemeClr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54868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Corbatas de </a:t>
            </a:r>
            <a:r>
              <a:rPr lang="es-E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Unquera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 “BLANCO” 10 unidades</a:t>
            </a:r>
            <a:endParaRPr lang="es-E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79712" y="19168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  <a:t>Exquisito y tradicional dulce de hojaldre elaborado con harina de trigo, mantequilla, margarina, azúcar, clara de huevo, almendras y sal</a:t>
            </a:r>
            <a:endParaRPr lang="es-ES" sz="24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707904" y="393305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3,90€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660232" y="54868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Arroz con Leche SANTAOLAYA</a:t>
            </a:r>
            <a:endParaRPr lang="es-E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44208" y="1916832"/>
            <a:ext cx="2430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  <a:t>Exquisito postre leche elaborado con leche fresca pasteurizada de vaca, azúcar, arroz, canela, limón, anís y sal.</a:t>
            </a:r>
            <a:endParaRPr lang="es-ES" sz="24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80312" y="42210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1,40€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8864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Choricinos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 a la sidra “Tierra del Artesano” </a:t>
            </a:r>
          </a:p>
          <a:p>
            <a:pPr algn="ctr"/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210g</a:t>
            </a:r>
            <a:endParaRPr lang="es-E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2204864"/>
            <a:ext cx="271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  <a:t>Elaborados a base de materias primas de máxima calidad, como el chorizo extra ahumado y la sidra natural asturiana</a:t>
            </a:r>
            <a:endParaRPr lang="es-ES" sz="24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494116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2,50€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04664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Pimientos de Piquillo rellenos de Marisco “EL REMO”</a:t>
            </a:r>
            <a:endParaRPr lang="es-E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916832"/>
            <a:ext cx="2016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Deliciosos pimientos del piquillo elaborados artesanalmente con un relleno preparado con mariscos</a:t>
            </a: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486916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6,70€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3.bueni.es/1/4142/ca357980/c2ebf0cc/772f24a3/034c89b9/estuche-de-fabada-asturiana-crivencar-2-r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6876256" cy="687625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11560" y="332656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Estuche de fabada asturiana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Crivencar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 (2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rac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.)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80528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latin typeface="Gill Sans MT Condensed" pitchFamily="34" charset="0"/>
              </a:rPr>
              <a:t>T</a:t>
            </a:r>
            <a:r>
              <a:rPr lang="es-ES" sz="2400" dirty="0" smtClean="0">
                <a:latin typeface="Gill Sans MT Condensed" pitchFamily="34" charset="0"/>
              </a:rPr>
              <a:t>abla </a:t>
            </a:r>
            <a:r>
              <a:rPr lang="es-ES" sz="2400" dirty="0" smtClean="0">
                <a:latin typeface="Gill Sans MT Condensed" pitchFamily="34" charset="0"/>
              </a:rPr>
              <a:t>de productos seleccionados para la elaboración de una fabada asturiana para dos personas</a:t>
            </a:r>
            <a:endParaRPr lang="es-ES" sz="2400" dirty="0">
              <a:latin typeface="Gill Sans MT Condense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664" y="335699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7.5 €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292080" y="1886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Azucarero de Cerámica de Faro </a:t>
            </a:r>
            <a:endParaRPr lang="es-E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516216" y="692696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Tiene una composición muy llamativa, compuesta por dos rayas verdes y una central amarilla.</a:t>
            </a:r>
            <a:endParaRPr lang="es-ES" sz="2400" dirty="0">
              <a:solidFill>
                <a:prstClr val="black"/>
              </a:solidFill>
              <a:latin typeface="Gill Sans MT Condense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12360" y="263691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15 €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6070" t="39984" r="8829" b="22610"/>
          <a:stretch>
            <a:fillRect/>
          </a:stretch>
        </p:blipFill>
        <p:spPr bwMode="auto">
          <a:xfrm>
            <a:off x="1043608" y="404664"/>
            <a:ext cx="54726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671392" y="18864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HORREO RUSTICO CON CORREDOR (11 cm.)</a:t>
            </a:r>
            <a:endParaRPr lang="es-E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56176" y="8367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Reproducción a escala de un horreo típico asturiano</a:t>
            </a:r>
            <a:r>
              <a:rPr lang="es-ES" dirty="0" smtClean="0">
                <a:solidFill>
                  <a:prstClr val="black"/>
                </a:solidFill>
              </a:rPr>
              <a:t>. 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36296" y="227687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10,5 €</a:t>
            </a:r>
            <a:endParaRPr lang="es-E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915816" y="2708920"/>
            <a:ext cx="2718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Tirachinas fabricado artesanalmente y decorada con motivos celtas convirtiéndolo en un elemento decorativo muy especial o en uno de esos regalos singulares que no deja indiferente a nadie</a:t>
            </a:r>
            <a:r>
              <a:rPr lang="es-ES" sz="24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23928" y="587727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3€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26064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 Condensed" pitchFamily="34" charset="0"/>
              </a:rPr>
              <a:t>INFORMACION ADICIONAL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1196752"/>
            <a:ext cx="6912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bg1"/>
                </a:solidFill>
                <a:latin typeface="Gill Sans MT Condensed" pitchFamily="34" charset="0"/>
              </a:rPr>
              <a:t>Todos los productos incluyen IVA</a:t>
            </a:r>
          </a:p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bg1"/>
                </a:solidFill>
                <a:latin typeface="Gill Sans MT Condensed" pitchFamily="34" charset="0"/>
              </a:rPr>
              <a:t>Los gastos de envío no están incluidos en el precio y correrán a cargo del comprador</a:t>
            </a:r>
          </a:p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bg1"/>
                </a:solidFill>
                <a:latin typeface="Gill Sans MT Condensed" pitchFamily="34" charset="0"/>
              </a:rPr>
              <a:t>Todos los productos serán ofrecidos hasta fin de existencia</a:t>
            </a:r>
          </a:p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bg1"/>
                </a:solidFill>
                <a:latin typeface="Gill Sans MT Condensed" pitchFamily="34" charset="0"/>
              </a:rPr>
              <a:t>En caso de duda ponerse en contacto con el correo IBQualiaXXX@gmail.com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 Condensed" pitchFamily="34" charset="0"/>
              </a:rPr>
              <a:t>INDICE</a:t>
            </a:r>
            <a:endParaRPr lang="es-E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9064" y="1196752"/>
            <a:ext cx="8424936" cy="60939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Quesos………………………………………... 3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Pates …………………………………………5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Mermeladas……………………………………..6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Dulces ………………………………………...7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Embutido ……………………………………...12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Pimientos ……………………………………...13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Estuche de fabada asturiana………………………..14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Decoración …………………………………….15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Tirachinas ……………………………………...17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Gill Sans MT Condensed" pitchFamily="34" charset="0"/>
              </a:rPr>
              <a:t>Información adicional……………………………...18</a:t>
            </a:r>
          </a:p>
          <a:p>
            <a:endParaRPr lang="es-ES" sz="3000" dirty="0" smtClean="0">
              <a:solidFill>
                <a:schemeClr val="bg1"/>
              </a:solidFill>
            </a:endParaRPr>
          </a:p>
          <a:p>
            <a:endParaRPr lang="es-ES" sz="3000" dirty="0" smtClean="0">
              <a:solidFill>
                <a:schemeClr val="bg1"/>
              </a:solidFill>
            </a:endParaRPr>
          </a:p>
          <a:p>
            <a:endParaRPr lang="es-E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ntl.rakuten-static.com/t/d28d2840-9af8-11e3-9d80-005056b71246/20140304/3f87cff5-a873-4b7d-8769-4b7250eb32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899592"/>
            <a:ext cx="10557792" cy="1055779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419872" y="0"/>
            <a:ext cx="5724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Queso “el 4 en 1” de tierra de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Tineo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 </a:t>
            </a:r>
            <a:r>
              <a:rPr lang="es-ES" sz="2800" dirty="0" smtClean="0">
                <a:latin typeface="Gill Sans MT Condensed" pitchFamily="34" charset="0"/>
              </a:rPr>
              <a:t>(480 grs.)</a:t>
            </a:r>
          </a:p>
          <a:p>
            <a:pPr algn="ctr"/>
            <a:endParaRPr lang="es-ES" dirty="0" smtClean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191672" y="62068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Gill Sans MT Condensed" pitchFamily="34" charset="0"/>
              </a:rPr>
              <a:t>Esta formado por un queso </a:t>
            </a:r>
            <a:r>
              <a:rPr lang="es-ES" sz="2400" dirty="0" err="1" smtClean="0">
                <a:latin typeface="Gill Sans MT Condensed" pitchFamily="34" charset="0"/>
              </a:rPr>
              <a:t>semicurado</a:t>
            </a:r>
            <a:r>
              <a:rPr lang="es-ES" sz="2400" dirty="0" smtClean="0">
                <a:latin typeface="Gill Sans MT Condensed" pitchFamily="34" charset="0"/>
              </a:rPr>
              <a:t> de vaca, un queso ahumado de vaca, un queso </a:t>
            </a:r>
            <a:r>
              <a:rPr lang="es-ES" sz="2400" dirty="0" err="1" smtClean="0">
                <a:latin typeface="Gill Sans MT Condensed" pitchFamily="34" charset="0"/>
              </a:rPr>
              <a:t>semicurado</a:t>
            </a:r>
            <a:r>
              <a:rPr lang="es-ES" sz="2400" dirty="0" smtClean="0">
                <a:latin typeface="Gill Sans MT Condensed" pitchFamily="34" charset="0"/>
              </a:rPr>
              <a:t> de cabra y un queso  azul de vaca.</a:t>
            </a:r>
            <a:endParaRPr lang="es-ES" sz="2400" dirty="0">
              <a:latin typeface="Gill Sans MT Condense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308304" y="2708920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latin typeface="Gill Sans MT Condensed" pitchFamily="34" charset="0"/>
              </a:rPr>
              <a:t>7.50€</a:t>
            </a:r>
            <a:endParaRPr lang="es-ES" sz="3200" dirty="0">
              <a:solidFill>
                <a:srgbClr val="C00000"/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012160" y="69269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Gill Sans MT Condensed" pitchFamily="34" charset="0"/>
              </a:rPr>
              <a:t>Crema elaborada con queso cabrales y sidra natural asturiana , con un sabor y aroma suaves. </a:t>
            </a:r>
            <a:endParaRPr lang="es-ES" sz="2400" dirty="0">
              <a:latin typeface="Gill Sans MT Condense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7784" y="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Crema queso cabrales suave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Taragañu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 (180 grs.)</a:t>
            </a:r>
          </a:p>
          <a:p>
            <a:pPr algn="ctr"/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  <a:p>
            <a:pPr algn="ctr"/>
            <a:endParaRPr lang="es-ES" sz="3600" dirty="0" smtClean="0">
              <a:solidFill>
                <a:srgbClr val="C00000"/>
              </a:solidFill>
              <a:latin typeface="Gill Sans MT Condensed" pitchFamily="34" charset="0"/>
            </a:endParaRPr>
          </a:p>
          <a:p>
            <a:pPr algn="ctr"/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092280" y="278092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Gill Sans MT Condensed" pitchFamily="34" charset="0"/>
              </a:rPr>
              <a:t>3.50€</a:t>
            </a:r>
            <a:endParaRPr lang="es-ES" sz="3200" dirty="0">
              <a:solidFill>
                <a:srgbClr val="C00000"/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594" t="45891" r="8641" b="25563"/>
          <a:stretch>
            <a:fillRect/>
          </a:stretch>
        </p:blipFill>
        <p:spPr bwMode="auto">
          <a:xfrm>
            <a:off x="683568" y="908720"/>
            <a:ext cx="6447078" cy="51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499992" y="188640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Pate cabracho Tierra Astur (100 grs.)</a:t>
            </a:r>
            <a:endParaRPr lang="es-E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228184" y="836712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Sorprende a sus invitados con este delicioso producto a modo de entrada, acompañado con </a:t>
            </a:r>
            <a:r>
              <a:rPr lang="es-ES" sz="2400" dirty="0" err="1" smtClean="0">
                <a:solidFill>
                  <a:prstClr val="black"/>
                </a:solidFill>
                <a:latin typeface="Gill Sans MT Condensed" pitchFamily="34" charset="0"/>
              </a:rPr>
              <a:t>biscottes</a:t>
            </a: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 de pan tostado para untar.</a:t>
            </a:r>
            <a:endParaRPr lang="es-ES" sz="2400" dirty="0">
              <a:solidFill>
                <a:prstClr val="black"/>
              </a:solidFill>
              <a:latin typeface="Gill Sans MT Condense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80312" y="292494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2,20 €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t="-10000" r="1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88024" y="18864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Mermelada  Ecol. Manzana “La Casuca “ </a:t>
            </a:r>
            <a:endParaRPr lang="es-E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39544" y="90872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Exquisita mermelada elaborada con manzanas y azúcar de caña. </a:t>
            </a:r>
            <a:endParaRPr lang="es-ES" sz="2400" dirty="0">
              <a:solidFill>
                <a:prstClr val="black"/>
              </a:solidFill>
              <a:latin typeface="Gill Sans MT Condense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00192" y="191683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3,5€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92080" y="2636912"/>
            <a:ext cx="2016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También tenemos más sabores: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FRAMBUESA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SAÚCO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ZARZAMORA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NARANJA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GROSELLA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ARÁNDANOS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FRESA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MELOCOTÓN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76672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Marañuelas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“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Horno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 de 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Luanco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" (1 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docena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) </a:t>
            </a:r>
          </a:p>
          <a:p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41277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Gill Sans MT Condensed" pitchFamily="34" charset="0"/>
              </a:rPr>
              <a:t>Elaboradas artesanalmente a base de harina, azúcar, yemas de huevo, mantequilla cocida y raspadura de limón</a:t>
            </a:r>
            <a:endParaRPr lang="es-ES" sz="2400" dirty="0">
              <a:latin typeface="Gill Sans MT Condense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299695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6€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148064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Suspiros del Nalón (600 grs.)</a:t>
            </a:r>
            <a:endParaRPr lang="es-E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660232" y="908720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>
                <a:solidFill>
                  <a:prstClr val="black"/>
                </a:solidFill>
                <a:latin typeface="Gill Sans MT Condensed" pitchFamily="34" charset="0"/>
              </a:rPr>
              <a:t>P</a:t>
            </a:r>
            <a:r>
              <a:rPr lang="es-ES" sz="2400" dirty="0" smtClean="0">
                <a:solidFill>
                  <a:prstClr val="black"/>
                </a:solidFill>
                <a:latin typeface="Gill Sans MT Condensed" pitchFamily="34" charset="0"/>
              </a:rPr>
              <a:t>astas artesanas hechas con huevos, mantequilla, margarina, azúcar y harina de trigo</a:t>
            </a:r>
            <a:endParaRPr lang="es-ES" sz="2400" dirty="0">
              <a:solidFill>
                <a:prstClr val="black"/>
              </a:solidFill>
              <a:latin typeface="Gill Sans MT Condense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40352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3,75 €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67546" t="40969" r="11044" b="26547"/>
          <a:stretch>
            <a:fillRect/>
          </a:stretch>
        </p:blipFill>
        <p:spPr bwMode="auto">
          <a:xfrm>
            <a:off x="1979712" y="188640"/>
            <a:ext cx="633499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23528" y="26064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Casadielles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 “Tierra Astur” ½ docena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484784"/>
            <a:ext cx="2555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Gill Sans MT Condensed" pitchFamily="34" charset="0"/>
              </a:rPr>
              <a:t>Elaboradas de forma casera empleando diferentes ingredientes entre los cuales destaca la mezcla proporcionada de avellana y nueces</a:t>
            </a:r>
            <a:endParaRPr lang="es-ES" sz="2400" dirty="0">
              <a:latin typeface="Gill Sans MT Condense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465313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Gill Sans MT Condensed" pitchFamily="34" charset="0"/>
              </a:rPr>
              <a:t>4,50€</a:t>
            </a:r>
            <a:endParaRPr lang="es-ES" sz="3200" dirty="0">
              <a:solidFill>
                <a:srgbClr val="C00000"/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474</Words>
  <Application>Microsoft Office PowerPoint</Application>
  <PresentationFormat>Presentación en pantalla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Catálogo IBQualiaXXX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IES Bernaldo de Quirós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IBQualiaXXX</dc:title>
  <dc:creator>audiovisuales1</dc:creator>
  <cp:lastModifiedBy>audiovisuales1</cp:lastModifiedBy>
  <cp:revision>17</cp:revision>
  <dcterms:created xsi:type="dcterms:W3CDTF">2004-11-14T23:23:38Z</dcterms:created>
  <dcterms:modified xsi:type="dcterms:W3CDTF">2015-03-17T11:18:36Z</dcterms:modified>
</cp:coreProperties>
</file>