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CDBA0-D29E-40BB-8E34-81F24348C119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57D9D-FB22-4696-A733-C5D38768A4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57D9D-FB22-4696-A733-C5D38768A47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08F0F7-F1BE-4FF1-B85F-2E87F28BB1F4}" type="datetimeFigureOut">
              <a:rPr lang="es-ES" smtClean="0"/>
              <a:pPr/>
              <a:t>13/04/2015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E4FC25-8D5F-43B2-82E8-A911C8101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e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500306"/>
            <a:ext cx="4620878" cy="3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428860" y="714356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2">
                    <a:lumMod val="10000"/>
                  </a:schemeClr>
                </a:solidFill>
                <a:latin typeface="Rod" pitchFamily="49" charset="-79"/>
                <a:cs typeface="Rod" pitchFamily="49" charset="-79"/>
              </a:rPr>
              <a:t>COOPERATIVA </a:t>
            </a:r>
          </a:p>
          <a:p>
            <a:pPr algn="ctr"/>
            <a:r>
              <a:rPr lang="es-ES" sz="3200" b="1" dirty="0" smtClean="0">
                <a:solidFill>
                  <a:schemeClr val="bg2">
                    <a:lumMod val="10000"/>
                  </a:schemeClr>
                </a:solidFill>
                <a:latin typeface="Rod" pitchFamily="49" charset="-79"/>
                <a:cs typeface="Rod" pitchFamily="49" charset="-79"/>
              </a:rPr>
              <a:t>SUPER ASTUR</a:t>
            </a:r>
            <a:endParaRPr lang="es-ES" sz="3200" b="1" dirty="0">
              <a:solidFill>
                <a:schemeClr val="bg2">
                  <a:lumMod val="10000"/>
                </a:schemeClr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Souvenirs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857232"/>
            <a:ext cx="757242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Llaveros de vaca asturianos variados</a:t>
            </a:r>
            <a:endParaRPr lang="es-ES" sz="2400" dirty="0"/>
          </a:p>
        </p:txBody>
      </p:sp>
      <p:pic>
        <p:nvPicPr>
          <p:cNvPr id="7" name="6 Imagen" descr="llavero-de-goma-antes-muerta-que-sin-si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500306"/>
            <a:ext cx="1905000" cy="1905000"/>
          </a:xfrm>
          <a:prstGeom prst="rect">
            <a:avLst/>
          </a:prstGeom>
        </p:spPr>
      </p:pic>
      <p:pic>
        <p:nvPicPr>
          <p:cNvPr id="8" name="7 Imagen" descr="llavero-de-goma-chica-guapa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500306"/>
            <a:ext cx="1908000" cy="1908000"/>
          </a:xfrm>
          <a:prstGeom prst="rect">
            <a:avLst/>
          </a:prstGeom>
        </p:spPr>
      </p:pic>
      <p:pic>
        <p:nvPicPr>
          <p:cNvPr id="9" name="8 Imagen" descr="llavero-de-goma-no-me-toques-los-huevos-ni-las-llav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500306"/>
            <a:ext cx="1908000" cy="190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000364" y="521495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Precio: </a:t>
            </a:r>
            <a:r>
              <a:rPr lang="es-ES" sz="1600" b="1" dirty="0" smtClean="0"/>
              <a:t>2.50€ </a:t>
            </a:r>
            <a:r>
              <a:rPr lang="es-ES" sz="1600" dirty="0" smtClean="0"/>
              <a:t>/ unidad</a:t>
            </a:r>
          </a:p>
          <a:p>
            <a:pPr algn="ctr"/>
            <a:r>
              <a:rPr lang="es-ES" sz="1600" dirty="0" smtClean="0"/>
              <a:t>Número de referencia: 9, 10 y 11 respectivamente </a:t>
            </a:r>
            <a:endParaRPr lang="es-E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rtera-vaca-mari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1905000" cy="1905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28662" y="1214422"/>
            <a:ext cx="24288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Monedero de vaca </a:t>
            </a:r>
            <a:r>
              <a:rPr lang="es-ES" dirty="0" err="1" smtClean="0"/>
              <a:t>Marilyn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928662" y="507207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Precio: </a:t>
            </a:r>
            <a:r>
              <a:rPr lang="es-ES" sz="1600" b="1" dirty="0" smtClean="0"/>
              <a:t>3,50</a:t>
            </a:r>
            <a:r>
              <a:rPr lang="es-ES" sz="1600" dirty="0" smtClean="0"/>
              <a:t>€ </a:t>
            </a:r>
          </a:p>
          <a:p>
            <a:pPr algn="ctr"/>
            <a:r>
              <a:rPr lang="es-ES" sz="1600" dirty="0" smtClean="0"/>
              <a:t>Número de referencia: 12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214942" y="1285860"/>
            <a:ext cx="28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Libretas decoradas por nosotros </a:t>
            </a:r>
            <a:endParaRPr lang="es-ES" dirty="0"/>
          </a:p>
        </p:txBody>
      </p:sp>
      <p:pic>
        <p:nvPicPr>
          <p:cNvPr id="9" name="8 Imagen" descr="IMG_5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71744"/>
            <a:ext cx="2544000" cy="190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286512" y="4500570"/>
            <a:ext cx="10715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15 x 20</a:t>
            </a:r>
            <a:endParaRPr lang="es-ES" sz="105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643570" y="5143513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Precio: </a:t>
            </a:r>
            <a:r>
              <a:rPr lang="es-ES" sz="1600" b="1" dirty="0" smtClean="0"/>
              <a:t>4,50</a:t>
            </a:r>
            <a:r>
              <a:rPr lang="es-ES" sz="1600" dirty="0" smtClean="0"/>
              <a:t>€ / unidad</a:t>
            </a:r>
          </a:p>
          <a:p>
            <a:pPr algn="ctr"/>
            <a:r>
              <a:rPr lang="es-ES" sz="1600" dirty="0" smtClean="0"/>
              <a:t>Número de referencia: 13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Entrantes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2285992"/>
            <a:ext cx="65722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Eras Demi ITC" pitchFamily="34" charset="0"/>
              </a:rPr>
              <a:t>Estos productos los consumimos al principio de las comidas en los restaurantes y casas asturianas</a:t>
            </a:r>
            <a:r>
              <a:rPr lang="es-ES" dirty="0" smtClean="0">
                <a:latin typeface="Eras Demi ITC" pitchFamily="34" charset="0"/>
              </a:rPr>
              <a:t>.</a:t>
            </a:r>
            <a:endParaRPr lang="es-ES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u="sng" dirty="0" smtClean="0"/>
              <a:t>Paté de cabracho </a:t>
            </a:r>
            <a:endParaRPr lang="es-ES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s-ES" u="sng" dirty="0" smtClean="0"/>
              <a:t>Paté de cabrales </a:t>
            </a:r>
            <a:endParaRPr lang="es-ES" u="sng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Patés</a:t>
            </a:r>
            <a:endParaRPr lang="es-ES" dirty="0"/>
          </a:p>
        </p:txBody>
      </p:sp>
      <p:pic>
        <p:nvPicPr>
          <p:cNvPr id="1026" name="Picture 2" descr="J:\catalogo\pate cabra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2160000" cy="2160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28662" y="4500570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El paté o “pastel” de cabracho es una especie de </a:t>
            </a:r>
            <a:r>
              <a:rPr lang="es-ES" sz="1400" dirty="0" err="1" smtClean="0"/>
              <a:t>pundin</a:t>
            </a:r>
            <a:r>
              <a:rPr lang="es-ES" sz="1400" dirty="0" smtClean="0"/>
              <a:t> ideal como entrante de cualquier comida. Se suele acompañar de panecillos y mahonesa. 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Precio: </a:t>
            </a:r>
            <a:r>
              <a:rPr lang="es-ES" sz="1400" b="1" dirty="0" smtClean="0"/>
              <a:t>2,42€</a:t>
            </a:r>
          </a:p>
          <a:p>
            <a:pPr algn="ctr"/>
            <a:r>
              <a:rPr lang="es-ES" sz="1400" dirty="0" smtClean="0"/>
              <a:t>Peso: </a:t>
            </a:r>
            <a:r>
              <a:rPr lang="es-ES" sz="1400" b="1" dirty="0" smtClean="0"/>
              <a:t>100g</a:t>
            </a:r>
          </a:p>
          <a:p>
            <a:pPr algn="ctr"/>
            <a:r>
              <a:rPr lang="es-ES" sz="1400" dirty="0" smtClean="0"/>
              <a:t>Número de referencia: </a:t>
            </a:r>
            <a:r>
              <a:rPr lang="es-ES" sz="1400" b="1" dirty="0" smtClean="0"/>
              <a:t>1</a:t>
            </a:r>
            <a:endParaRPr lang="es-ES" sz="1400" b="1" dirty="0"/>
          </a:p>
        </p:txBody>
      </p:sp>
      <p:pic>
        <p:nvPicPr>
          <p:cNvPr id="1027" name="Picture 3" descr="J:\catalogo\pate cabra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2143125" cy="21431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429256" y="4714884"/>
            <a:ext cx="2571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El paté de cabrales es un entrante ideal para los amantes del queso. 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Precio: </a:t>
            </a:r>
            <a:r>
              <a:rPr lang="es-ES" sz="1400" b="1" dirty="0" smtClean="0"/>
              <a:t>2,42€</a:t>
            </a:r>
          </a:p>
          <a:p>
            <a:pPr algn="ctr"/>
            <a:r>
              <a:rPr lang="es-ES" sz="1400" dirty="0" smtClean="0"/>
              <a:t>Peso: </a:t>
            </a:r>
            <a:r>
              <a:rPr lang="es-ES" sz="1400" b="1" dirty="0" smtClean="0"/>
              <a:t>100g</a:t>
            </a:r>
          </a:p>
          <a:p>
            <a:pPr algn="ctr"/>
            <a:r>
              <a:rPr lang="es-ES" sz="1400" dirty="0" smtClean="0"/>
              <a:t>Número de referencia: </a:t>
            </a:r>
            <a:r>
              <a:rPr lang="es-ES" sz="1400" b="1" dirty="0" smtClean="0"/>
              <a:t>2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Queso 4 en 1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57290" y="178592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“Queso 4 en 1” de Tierra de </a:t>
            </a:r>
            <a:r>
              <a:rPr lang="es-ES" dirty="0" err="1" smtClean="0"/>
              <a:t>Tineo</a:t>
            </a:r>
            <a:r>
              <a:rPr lang="es-ES" dirty="0" smtClean="0"/>
              <a:t> es ideal para acompañar con los embutidos aunque también, al incluir más de un tipo de queso, se puede comer en el postre acompañado de dulce de membrillo.</a:t>
            </a:r>
            <a:endParaRPr lang="es-ES" dirty="0"/>
          </a:p>
        </p:txBody>
      </p:sp>
      <p:pic>
        <p:nvPicPr>
          <p:cNvPr id="2050" name="Picture 2" descr="J:\catalogo\ques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2772000" cy="2772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500694" y="378619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Precio: </a:t>
            </a:r>
            <a:r>
              <a:rPr lang="es-ES" b="1" dirty="0" smtClean="0"/>
              <a:t>8, 25€</a:t>
            </a:r>
          </a:p>
          <a:p>
            <a:pPr algn="ctr"/>
            <a:r>
              <a:rPr lang="es-ES" dirty="0" smtClean="0"/>
              <a:t>Peso: </a:t>
            </a:r>
            <a:r>
              <a:rPr lang="es-ES" b="1" dirty="0" smtClean="0"/>
              <a:t>480g</a:t>
            </a:r>
          </a:p>
          <a:p>
            <a:pPr algn="ctr"/>
            <a:r>
              <a:rPr lang="es-ES" dirty="0" smtClean="0"/>
              <a:t>Número de referencia: </a:t>
            </a:r>
            <a:r>
              <a:rPr lang="es-ES" b="1" dirty="0" smtClean="0"/>
              <a:t>3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900" b="1" dirty="0" smtClean="0">
                <a:solidFill>
                  <a:schemeClr val="bg1"/>
                </a:solidFill>
                <a:latin typeface="Arial Black" pitchFamily="34" charset="0"/>
              </a:rPr>
              <a:t>Platos principales</a:t>
            </a:r>
            <a:endParaRPr lang="es-ES" sz="4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571744"/>
            <a:ext cx="721523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Eras Demi ITC" pitchFamily="34" charset="0"/>
              </a:rPr>
              <a:t>A continuación os presentamos una selección de productos que se consumen como platos principales típicos de Asturias.</a:t>
            </a:r>
            <a:endParaRPr lang="es-E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catalogo\boni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2095500" cy="208597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00034" y="928670"/>
            <a:ext cx="350046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u="sng" dirty="0" smtClean="0"/>
              <a:t>Bonito del Norte en aceite de oliva </a:t>
            </a:r>
            <a:endParaRPr lang="es-ES" sz="2800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28662" y="4429132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Delicia del Cantábrico ideal para acompañar con vegetales.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</a:t>
            </a:r>
            <a:r>
              <a:rPr lang="es-ES" b="1" dirty="0" smtClean="0"/>
              <a:t>6,37€</a:t>
            </a:r>
          </a:p>
          <a:p>
            <a:pPr algn="ctr"/>
            <a:r>
              <a:rPr lang="es-ES" dirty="0" smtClean="0"/>
              <a:t>Peso: </a:t>
            </a:r>
            <a:r>
              <a:rPr lang="es-ES" b="1" dirty="0" smtClean="0"/>
              <a:t>250g</a:t>
            </a:r>
          </a:p>
          <a:p>
            <a:pPr algn="ctr"/>
            <a:r>
              <a:rPr lang="es-ES" dirty="0" smtClean="0"/>
              <a:t>Número de referencia: </a:t>
            </a:r>
            <a:r>
              <a:rPr lang="es-ES" b="1" dirty="0" smtClean="0"/>
              <a:t>4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29190" y="928670"/>
            <a:ext cx="34290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u="sng" dirty="0" smtClean="0"/>
              <a:t>Cebollas rellenas de bonito</a:t>
            </a:r>
            <a:endParaRPr lang="es-ES" sz="2800" u="sng" dirty="0"/>
          </a:p>
        </p:txBody>
      </p:sp>
      <p:pic>
        <p:nvPicPr>
          <p:cNvPr id="1027" name="Picture 3" descr="J:\catalogo\cebollas rellenas de bon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2466888" cy="205200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5214942" y="4357694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Plato típico asturiano especialmente del pueblo de </a:t>
            </a:r>
            <a:r>
              <a:rPr lang="es-ES" dirty="0" err="1" smtClean="0"/>
              <a:t>L’Entregu</a:t>
            </a:r>
            <a:r>
              <a:rPr lang="es-ES" dirty="0" smtClean="0"/>
              <a:t> propias de la temporada invernal.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</a:t>
            </a:r>
            <a:r>
              <a:rPr lang="es-ES" b="1" dirty="0" smtClean="0"/>
              <a:t>4,95€</a:t>
            </a:r>
          </a:p>
          <a:p>
            <a:pPr algn="ctr"/>
            <a:r>
              <a:rPr lang="es-ES" dirty="0" smtClean="0"/>
              <a:t>Peso: </a:t>
            </a:r>
            <a:r>
              <a:rPr lang="es-ES" b="1" dirty="0" smtClean="0"/>
              <a:t>380g</a:t>
            </a:r>
          </a:p>
          <a:p>
            <a:pPr algn="ctr"/>
            <a:r>
              <a:rPr lang="es-ES" dirty="0" smtClean="0"/>
              <a:t>Número de referencia:  </a:t>
            </a:r>
            <a:r>
              <a:rPr lang="es-ES" b="1" dirty="0" smtClean="0"/>
              <a:t>5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Lote de fabada asturiana</a:t>
            </a:r>
            <a:endParaRPr lang="es-ES" dirty="0"/>
          </a:p>
        </p:txBody>
      </p:sp>
      <p:pic>
        <p:nvPicPr>
          <p:cNvPr id="2050" name="Picture 2" descr="J:\catalogo\estuche-de-fabada-asturiana-crivencar-2-r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3240000" cy="3240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00628" y="2714620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Estuche de fabada asturiana que contiene 2 raciones e incluye: fabas asturianas y compango (jamón, chorizo y morcilla)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</a:t>
            </a:r>
            <a:r>
              <a:rPr lang="es-ES" b="1" dirty="0" smtClean="0"/>
              <a:t>8, 25€</a:t>
            </a:r>
          </a:p>
          <a:p>
            <a:pPr algn="ctr"/>
            <a:r>
              <a:rPr lang="es-ES" dirty="0" smtClean="0"/>
              <a:t>Peso: </a:t>
            </a:r>
            <a:r>
              <a:rPr lang="es-ES" b="1" dirty="0" smtClean="0"/>
              <a:t>2 raciones</a:t>
            </a:r>
          </a:p>
          <a:p>
            <a:pPr algn="ctr"/>
            <a:r>
              <a:rPr lang="es-ES" dirty="0" smtClean="0"/>
              <a:t>Número de referencia: </a:t>
            </a:r>
            <a:r>
              <a:rPr lang="es-ES" b="1" dirty="0" smtClean="0"/>
              <a:t>6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71604" y="1000108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Arial Black" pitchFamily="34" charset="0"/>
              </a:rPr>
              <a:t>Postres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2285992"/>
            <a:ext cx="535785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Eras Demi ITC" pitchFamily="34" charset="0"/>
              </a:rPr>
              <a:t>Deliciosos y dulces  postres típicos asturianos para acabar la comida.</a:t>
            </a:r>
            <a:endParaRPr lang="es-E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28596" y="928671"/>
            <a:ext cx="4357718" cy="8572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s-ES" u="sng" dirty="0" smtClean="0"/>
              <a:t>Mermelada de arándanos</a:t>
            </a:r>
            <a:endParaRPr lang="es-ES" u="sng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000628" y="928670"/>
            <a:ext cx="3786214" cy="8572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u="sng" dirty="0" smtClean="0"/>
              <a:t>Arroz con leche</a:t>
            </a:r>
            <a:endParaRPr lang="es-ES" u="sng" dirty="0"/>
          </a:p>
        </p:txBody>
      </p:sp>
      <p:pic>
        <p:nvPicPr>
          <p:cNvPr id="3074" name="Picture 2" descr="J:\catalogo\mermel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2160000" cy="2160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214414" y="4071942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Mermelada de arándanos “La Casuca” perfecta para acompañar con café.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</a:t>
            </a:r>
            <a:r>
              <a:rPr lang="es-ES" b="1" dirty="0" smtClean="0"/>
              <a:t>3,85€</a:t>
            </a:r>
          </a:p>
          <a:p>
            <a:pPr algn="ctr"/>
            <a:r>
              <a:rPr lang="es-ES" dirty="0" smtClean="0"/>
              <a:t>Peso: </a:t>
            </a:r>
            <a:r>
              <a:rPr lang="es-ES" b="1" dirty="0" smtClean="0"/>
              <a:t>350g</a:t>
            </a:r>
          </a:p>
          <a:p>
            <a:pPr algn="ctr"/>
            <a:r>
              <a:rPr lang="es-ES" dirty="0" smtClean="0"/>
              <a:t>Número de referencia: </a:t>
            </a:r>
            <a:r>
              <a:rPr lang="es-ES" b="1" dirty="0" smtClean="0"/>
              <a:t>7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5" name="Picture 3" descr="J:\catalogo\arroz con le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857364"/>
            <a:ext cx="2160000" cy="216000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429256" y="4357694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Arroz con leche “</a:t>
            </a:r>
            <a:r>
              <a:rPr lang="es-ES" dirty="0" err="1" smtClean="0"/>
              <a:t>Santaolaya</a:t>
            </a:r>
            <a:r>
              <a:rPr lang="es-ES" dirty="0" smtClean="0"/>
              <a:t>” a la asturiana.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</a:t>
            </a:r>
            <a:r>
              <a:rPr lang="es-ES" b="1" dirty="0" smtClean="0"/>
              <a:t>1,54€</a:t>
            </a:r>
          </a:p>
          <a:p>
            <a:pPr algn="ctr"/>
            <a:r>
              <a:rPr lang="es-ES" dirty="0" smtClean="0"/>
              <a:t>Peso: </a:t>
            </a:r>
            <a:r>
              <a:rPr lang="es-ES" b="1" dirty="0" smtClean="0"/>
              <a:t>200g</a:t>
            </a:r>
          </a:p>
          <a:p>
            <a:pPr algn="ctr"/>
            <a:r>
              <a:rPr lang="es-ES" dirty="0" smtClean="0"/>
              <a:t>Número de referencia: </a:t>
            </a:r>
            <a:r>
              <a:rPr lang="es-ES" b="1" dirty="0" smtClean="0"/>
              <a:t>8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389</Words>
  <Application>Microsoft Office PowerPoint</Application>
  <PresentationFormat>Presentación en pantalla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Diapositiva 1</vt:lpstr>
      <vt:lpstr>Entrantes </vt:lpstr>
      <vt:lpstr>Patés</vt:lpstr>
      <vt:lpstr>Queso 4 en 1 </vt:lpstr>
      <vt:lpstr> Platos principales</vt:lpstr>
      <vt:lpstr>Diapositiva 6</vt:lpstr>
      <vt:lpstr>Lote de fabada asturiana</vt:lpstr>
      <vt:lpstr>Diapositiva 8</vt:lpstr>
      <vt:lpstr>Diapositiva 9</vt:lpstr>
      <vt:lpstr>Souvenirs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</dc:creator>
  <cp:lastModifiedBy>Alumno</cp:lastModifiedBy>
  <cp:revision>15</cp:revision>
  <dcterms:created xsi:type="dcterms:W3CDTF">2015-03-04T09:56:18Z</dcterms:created>
  <dcterms:modified xsi:type="dcterms:W3CDTF">2015-04-13T08:13:56Z</dcterms:modified>
</cp:coreProperties>
</file>