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73" r:id="rId9"/>
    <p:sldId id="272" r:id="rId10"/>
    <p:sldId id="274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8E5632-F1F0-402C-8E0C-0A91DC342BA4}" type="datetimeFigureOut">
              <a:rPr lang="es-ES" smtClean="0"/>
              <a:pPr/>
              <a:t>20/03/2015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144EB-09BF-4CCF-A148-2AB7EB6A6E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7552928" cy="1752600"/>
          </a:xfrm>
        </p:spPr>
        <p:txBody>
          <a:bodyPr>
            <a:normAutofit/>
          </a:bodyPr>
          <a:lstStyle/>
          <a:p>
            <a:pPr algn="l"/>
            <a:endParaRPr lang="es-ES" sz="2000" dirty="0" smtClean="0"/>
          </a:p>
          <a:p>
            <a:pPr algn="l"/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0527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70C0"/>
                </a:solidFill>
              </a:rPr>
              <a:t>CATÁLOGO DE VENTAS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40770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JEA</a:t>
            </a:r>
            <a:endParaRPr lang="es-E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Colgantes(referencia 7)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3573016"/>
            <a:ext cx="48245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1600" y="50131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PRECIO:5€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177281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Precioso colgante con una gama de colores naranjas y marrones</a:t>
            </a:r>
            <a:endParaRPr lang="es-E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892480" cy="1551040"/>
          </a:xfrm>
        </p:spPr>
        <p:txBody>
          <a:bodyPr>
            <a:noAutofit/>
          </a:bodyPr>
          <a:lstStyle/>
          <a:p>
            <a:r>
              <a:rPr lang="es-ES" sz="7200" dirty="0" smtClean="0"/>
              <a:t>TEXTIL</a:t>
            </a:r>
            <a:endParaRPr lang="es-ES" sz="7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Camisetas (referencia 8)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472514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5€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1683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Camisetas con bonitos estampados y coloridos hechos por los alumnos de JEA</a:t>
            </a:r>
            <a:endParaRPr lang="es-E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725906" y="2150858"/>
            <a:ext cx="16921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534400" cy="758952"/>
          </a:xfrm>
        </p:spPr>
        <p:txBody>
          <a:bodyPr>
            <a:noAutofit/>
          </a:bodyPr>
          <a:lstStyle/>
          <a:p>
            <a:r>
              <a:rPr lang="es-ES" sz="7200" dirty="0" smtClean="0"/>
              <a:t>DECORACIÓN Y HOGAR</a:t>
            </a:r>
            <a:endParaRPr lang="es-ES" sz="7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Libreta (mini) para la nevera Cangas de </a:t>
            </a:r>
            <a:r>
              <a:rPr lang="es-ES" dirty="0" err="1" smtClean="0"/>
              <a:t>Onis</a:t>
            </a:r>
            <a:r>
              <a:rPr lang="es-ES" dirty="0" smtClean="0"/>
              <a:t> (referencia 9)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62880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Mini libreta con imán  de 80 hojas aprox.</a:t>
            </a:r>
          </a:p>
          <a:p>
            <a:r>
              <a:rPr lang="es-ES" dirty="0"/>
              <a:t>Medidas: Ancho 6 cm / Alto 6 cm</a:t>
            </a:r>
          </a:p>
        </p:txBody>
      </p:sp>
      <p:pic>
        <p:nvPicPr>
          <p:cNvPr id="20482" name="Picture 2" descr="Mini libreta para la nevera CANGAS DE ONI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2348880"/>
            <a:ext cx="3810000" cy="3810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43608" y="37890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PRECIO:2,50€</a:t>
            </a:r>
            <a:endParaRPr lang="es-E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Taza tómatelo con calma (referencia 10)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844824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177281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Fabricada de cerámica con bonitos dibujos sobre Asturias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34290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5,50€</a:t>
            </a:r>
            <a:endParaRPr lang="es-E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Reloj para la nevera(referencia 11)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06084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691680" y="407707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2204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67544" y="184482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Reloj con imán para la nevera. Incluye pilas .Sus medidas(8cm de diámetro)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59632" y="41490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3,50€</a:t>
            </a:r>
            <a:endParaRPr lang="es-E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534400" cy="758952"/>
          </a:xfrm>
        </p:spPr>
        <p:txBody>
          <a:bodyPr>
            <a:noAutofit/>
          </a:bodyPr>
          <a:lstStyle/>
          <a:p>
            <a:r>
              <a:rPr lang="es-ES" sz="7200" dirty="0" smtClean="0"/>
              <a:t>Alimentos</a:t>
            </a:r>
            <a:endParaRPr lang="es-E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Crema de cabrales intenta “</a:t>
            </a:r>
            <a:r>
              <a:rPr lang="es-ES" dirty="0" err="1" smtClean="0"/>
              <a:t>taragañu</a:t>
            </a:r>
            <a:r>
              <a:rPr lang="es-ES" dirty="0" smtClean="0"/>
              <a:t>”( referencia 1)</a:t>
            </a:r>
            <a:endParaRPr lang="es-ES" dirty="0"/>
          </a:p>
        </p:txBody>
      </p:sp>
      <p:pic>
        <p:nvPicPr>
          <p:cNvPr id="4098" name="Picture 2" descr="http://3.bp.blogspot.com/-LQq_NPayhhY/T0uAwaqgz9I/AAAAAAAAAAQ/g01qG5A70lo/s1600/cabrales%2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717032"/>
            <a:ext cx="3441382" cy="223224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132856"/>
            <a:ext cx="8568952" cy="11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403648" y="501317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4,50€</a:t>
            </a:r>
            <a:endParaRPr 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Arroz con leche “</a:t>
            </a:r>
            <a:r>
              <a:rPr lang="es-ES" dirty="0" err="1" smtClean="0"/>
              <a:t>santaolaya</a:t>
            </a:r>
            <a:r>
              <a:rPr lang="es-ES" dirty="0" smtClean="0"/>
              <a:t>” (200grs.)</a:t>
            </a:r>
            <a:br>
              <a:rPr lang="es-ES" dirty="0" smtClean="0"/>
            </a:br>
            <a:r>
              <a:rPr lang="es-ES" dirty="0" smtClean="0"/>
              <a:t>(referencia 2)</a:t>
            </a:r>
            <a:endParaRPr lang="es-E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7"/>
            <a:ext cx="8640960" cy="10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://arrozconlechesantolaya.com/194-thickbox/pack-12-arroz-con-lech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780928"/>
            <a:ext cx="2808312" cy="352839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35696" y="443711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PRECIO:2,50€</a:t>
            </a:r>
            <a:endParaRPr lang="es-E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Bollos de marañuela “horno de </a:t>
            </a:r>
            <a:r>
              <a:rPr lang="es-ES" dirty="0" err="1" smtClean="0"/>
              <a:t>Luanco</a:t>
            </a:r>
            <a:r>
              <a:rPr lang="es-ES" dirty="0" smtClean="0"/>
              <a:t>” ½ docena(referencia 3)</a:t>
            </a:r>
            <a:endParaRPr lang="es-ES" dirty="0"/>
          </a:p>
        </p:txBody>
      </p:sp>
      <p:pic>
        <p:nvPicPr>
          <p:cNvPr id="2050" name="Picture 2" descr="http://2.bp.blogspot.com/-dNYmiLqIqIw/T2mX8Q92jBI/AAAAAAAAADU/GcGIF4d9A74/s1600/mara%C3%B1uel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645024"/>
            <a:ext cx="3672408" cy="299913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556792"/>
            <a:ext cx="86712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47664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PRECIO:5€</a:t>
            </a:r>
            <a:endParaRPr lang="es-E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Mermelada de arándanos “</a:t>
            </a:r>
            <a:r>
              <a:rPr lang="es-ES" dirty="0" err="1" smtClean="0"/>
              <a:t>coasa</a:t>
            </a:r>
            <a:r>
              <a:rPr lang="es-ES" dirty="0" smtClean="0"/>
              <a:t>” (230grs.) (referencia 4)</a:t>
            </a:r>
            <a:endParaRPr lang="es-E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86454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005064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59632" y="47971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PRECIO:3,50€</a:t>
            </a:r>
            <a:endParaRPr lang="es-E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56992"/>
            <a:ext cx="8534400" cy="758952"/>
          </a:xfrm>
        </p:spPr>
        <p:txBody>
          <a:bodyPr>
            <a:noAutofit/>
          </a:bodyPr>
          <a:lstStyle/>
          <a:p>
            <a:r>
              <a:rPr lang="es-ES" sz="6600" dirty="0" smtClean="0"/>
              <a:t>Artesanía Asturiana</a:t>
            </a:r>
            <a:endParaRPr lang="es-ES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 (referencia 5)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484784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835696" y="41490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Precio:5€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177281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Hecho con cuero y con piedras preciosas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Pendientes (Referencia 6)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501008"/>
            <a:ext cx="56886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Precio:5€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191683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Bonitos pendientes hechos de cerámica con colores beis y azules claros</a:t>
            </a:r>
            <a:endParaRPr lang="es-E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</TotalTime>
  <Words>194</Words>
  <Application>Microsoft Office PowerPoint</Application>
  <PresentationFormat>Presentación en pantalla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Civil</vt:lpstr>
      <vt:lpstr>Diapositiva 1</vt:lpstr>
      <vt:lpstr>Alimentos</vt:lpstr>
      <vt:lpstr>Crema de cabrales intenta “taragañu”( referencia 1)</vt:lpstr>
      <vt:lpstr>Arroz con leche “santaolaya” (200grs.) (referencia 2)</vt:lpstr>
      <vt:lpstr>Bollos de marañuela “horno de Luanco” ½ docena(referencia 3)</vt:lpstr>
      <vt:lpstr>Mermelada de arándanos “coasa” (230grs.) (referencia 4)</vt:lpstr>
      <vt:lpstr>Artesanía Asturiana</vt:lpstr>
      <vt:lpstr>Colgante (referencia 5)</vt:lpstr>
      <vt:lpstr>Pendientes (Referencia 6)</vt:lpstr>
      <vt:lpstr>Colgantes(referencia 7)</vt:lpstr>
      <vt:lpstr>TEXTIL</vt:lpstr>
      <vt:lpstr>Camisetas (referencia 8)</vt:lpstr>
      <vt:lpstr>DECORACIÓN Y HOGAR</vt:lpstr>
      <vt:lpstr>Libreta (mini) para la nevera Cangas de Onis (referencia 9)</vt:lpstr>
      <vt:lpstr>Taza tómatelo con calma (referencia 10)</vt:lpstr>
      <vt:lpstr>Reloj para la nevera(referencia 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puesto46</dc:creator>
  <cp:lastModifiedBy>profesor</cp:lastModifiedBy>
  <cp:revision>31</cp:revision>
  <dcterms:created xsi:type="dcterms:W3CDTF">2014-12-18T11:55:02Z</dcterms:created>
  <dcterms:modified xsi:type="dcterms:W3CDTF">2015-03-20T08:49:09Z</dcterms:modified>
</cp:coreProperties>
</file>