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90" r:id="rId4"/>
    <p:sldId id="265" r:id="rId5"/>
    <p:sldId id="267" r:id="rId6"/>
    <p:sldId id="273" r:id="rId7"/>
    <p:sldId id="271" r:id="rId8"/>
    <p:sldId id="270" r:id="rId9"/>
    <p:sldId id="262" r:id="rId10"/>
    <p:sldId id="264" r:id="rId11"/>
    <p:sldId id="286" r:id="rId12"/>
    <p:sldId id="287" r:id="rId13"/>
    <p:sldId id="268" r:id="rId14"/>
    <p:sldId id="258" r:id="rId15"/>
    <p:sldId id="282" r:id="rId16"/>
    <p:sldId id="283" r:id="rId17"/>
    <p:sldId id="260" r:id="rId18"/>
    <p:sldId id="266" r:id="rId19"/>
    <p:sldId id="269" r:id="rId20"/>
    <p:sldId id="277" r:id="rId21"/>
    <p:sldId id="285" r:id="rId22"/>
    <p:sldId id="284" r:id="rId23"/>
    <p:sldId id="272" r:id="rId24"/>
    <p:sldId id="279" r:id="rId25"/>
    <p:sldId id="280" r:id="rId26"/>
    <p:sldId id="278" r:id="rId27"/>
    <p:sldId id="288" r:id="rId28"/>
    <p:sldId id="292" r:id="rId29"/>
    <p:sldId id="276" r:id="rId30"/>
    <p:sldId id="281" r:id="rId31"/>
    <p:sldId id="291" r:id="rId32"/>
    <p:sldId id="27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44CBE-8CC3-4FDC-9695-63190784982F}" type="datetimeFigureOut">
              <a:rPr lang="es-ES" smtClean="0"/>
              <a:pPr/>
              <a:t>21/04/2015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0BE173-DF55-43F2-A830-4147A5B43C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340352" cy="936104"/>
          </a:xfrm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stellar" pitchFamily="18" charset="0"/>
              </a:rPr>
              <a:t/>
            </a:r>
            <a:br>
              <a:rPr lang="es-ES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stellar" pitchFamily="18" charset="0"/>
              </a:rPr>
            </a:br>
            <a:endParaRPr lang="es-ES" sz="4800" dirty="0">
              <a:solidFill>
                <a:schemeClr val="accent1">
                  <a:lumMod val="20000"/>
                  <a:lumOff val="80000"/>
                </a:schemeClr>
              </a:solidFill>
              <a:latin typeface="Castellar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12976"/>
            <a:ext cx="3456384" cy="3456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199923"/>
            <a:ext cx="19638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91556" y="260648"/>
            <a:ext cx="69297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50800">
                  <a:solidFill>
                    <a:schemeClr val="bg1"/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LOS GAITEROS</a:t>
            </a:r>
            <a:endParaRPr lang="es-ES" sz="8800" b="1" cap="none" spc="0" dirty="0">
              <a:ln w="50800">
                <a:solidFill>
                  <a:schemeClr val="bg1"/>
                </a:solidFill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1556792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Catálogo de productos asturianos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Cooperativa Los Gaiteros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Colegio Paula Frassinetti, Avilés, 4 de la E.S.O.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51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algn="l"/>
            <a:r>
              <a:rPr lang="es-ES" sz="2000" b="0" dirty="0" smtClean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</a:t>
            </a:r>
            <a:br>
              <a:rPr lang="es-ES" sz="2000" b="0" dirty="0" smtClean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</a:br>
            <a:r>
              <a:rPr lang="es-ES" sz="2000" b="0" dirty="0" smtClean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br>
              <a:rPr lang="es-ES" sz="2000" b="0" dirty="0" smtClean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</a:br>
            <a:r>
              <a:rPr lang="es-ES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endParaRPr lang="es-ES" sz="2000" u="sng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5445224"/>
            <a:ext cx="251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10000"/>
                  </a:schemeClr>
                </a:solidFill>
              </a:rPr>
              <a:t>Queso cabrales</a:t>
            </a:r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Precio: 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>15,50 euros el kilo.</a:t>
            </a:r>
          </a:p>
        </p:txBody>
      </p:sp>
      <p:sp>
        <p:nvSpPr>
          <p:cNvPr id="6" name="5 CuadroTexto"/>
          <p:cNvSpPr txBox="1"/>
          <p:nvPr/>
        </p:nvSpPr>
        <p:spPr>
          <a:xfrm flipH="1">
            <a:off x="5868144" y="551723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Queso Afuega l´pitu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Precio: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4 euros 300 gramos.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45663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-QUESOS ASTURIANOS:</a:t>
            </a:r>
            <a:r>
              <a:rPr lang="es-ES" u="sng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u="sng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u="sng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u="sng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b="1" dirty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07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Descripción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El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>queso cabrales es un queso azul de textura mantecosa, sabor fuerte, picante, intenso y un tanto ácido, delicioso para untar con pan. El queso Afuega l´pitu es un queso de textura arenosa se caracteriza por su firme y compacta consistencia. Presenta sabores primarios destacando el pimentón que le confiere un toque picante y un aroma con dominio</a:t>
            </a:r>
          </a:p>
        </p:txBody>
      </p:sp>
      <p:pic>
        <p:nvPicPr>
          <p:cNvPr id="3074" name="Picture 2" descr="C:\Users\dacar\Desktop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227" y="2895453"/>
            <a:ext cx="2202532" cy="24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car\Desktop\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8390" y="2937606"/>
            <a:ext cx="20764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87531" y="1497045"/>
            <a:ext cx="2976850" cy="45365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-QUESO AZUL LA PERAL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08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Es un queso de pasta azul, muy apreciado por los amantes de este tipo de queso. Se trata de un queso semi artesano. Con un sabor muy fuerte y único.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i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			Precio</a:t>
            </a:r>
            <a:r>
              <a:rPr lang="es-ES" dirty="0" smtClean="0"/>
              <a:t>: 400 gr: 5 euros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dacar\Desktop\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3"/>
          <a:stretch>
            <a:fillRect/>
          </a:stretch>
        </p:blipFill>
        <p:spPr bwMode="auto">
          <a:xfrm rot="16200000">
            <a:off x="2535264" y="2801442"/>
            <a:ext cx="3302809" cy="29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5536" y="260648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-SALSA DE CABRALES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09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a base del afamado queso azul característico de la región, es ideal para presentar y acompañar sus mejores platos de carnes, patatas, ensaladas, etc. con una agradable textura.  De fuerte sabor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/>
              <a:t>Marca</a:t>
            </a:r>
            <a:r>
              <a:rPr lang="es-ES" dirty="0" smtClean="0"/>
              <a:t>: L’Arbeyal</a:t>
            </a:r>
          </a:p>
          <a:p>
            <a:pPr algn="ctr"/>
            <a:r>
              <a:rPr lang="es-ES" b="1" dirty="0" smtClean="0"/>
              <a:t>Precio</a:t>
            </a:r>
            <a:r>
              <a:rPr lang="es-ES" dirty="0" smtClean="0"/>
              <a:t>: 210 gr: 3,43 euros</a:t>
            </a:r>
            <a:endParaRPr lang="es-ES" dirty="0"/>
          </a:p>
        </p:txBody>
      </p:sp>
      <p:pic>
        <p:nvPicPr>
          <p:cNvPr id="4" name="3 Imagen" descr="C:\Users\dacar\Desktop\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9"/>
          <a:stretch>
            <a:fillRect/>
          </a:stretch>
        </p:blipFill>
        <p:spPr bwMode="auto">
          <a:xfrm rot="16200000">
            <a:off x="2411761" y="2420888"/>
            <a:ext cx="367241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6408712"/>
          </a:xfrm>
        </p:spPr>
        <p:txBody>
          <a:bodyPr anchor="t"/>
          <a:lstStyle/>
          <a:p>
            <a:pPr algn="l"/>
            <a:r>
              <a:rPr lang="es-ES" sz="2400" b="1" dirty="0" smtClean="0">
                <a:solidFill>
                  <a:schemeClr val="bg1"/>
                </a:solidFill>
              </a:rPr>
              <a:t>-CARAMELOS DE COVADONGA: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10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Ricos caramelos propios de Covadonga de cuatro sabores distintos(naranja, anís, limón y fresa). En el envoltorio está escrito el himno de Asturias y Covadonga. </a:t>
            </a:r>
          </a:p>
          <a:p>
            <a:pPr algn="l"/>
            <a:endParaRPr lang="es-ES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55976" y="3789040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1 bolsa de 5 caramelos: 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             5 euros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             2 bolsas de 5 caramelos cada una:  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             10 euros.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dacar\Desktop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0783" y="2000921"/>
            <a:ext cx="1964639" cy="38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9361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6600" cap="none" dirty="0" smtClean="0">
                <a:ln w="50800">
                  <a:solidFill>
                    <a:schemeClr val="bg1"/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es-ES" sz="6600" cap="none" dirty="0">
              <a:ln w="50800">
                <a:solidFill>
                  <a:schemeClr val="bg1"/>
                </a:solidFill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892480" cy="5400600"/>
          </a:xfrm>
        </p:spPr>
        <p:txBody>
          <a:bodyPr/>
          <a:lstStyle/>
          <a:p>
            <a:pPr algn="l"/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-ARROZ CON LECHE:</a:t>
            </a:r>
          </a:p>
          <a:p>
            <a:pPr algn="l"/>
            <a:endParaRPr lang="es-ES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11</a:t>
            </a:r>
          </a:p>
          <a:p>
            <a:pPr algn="l"/>
            <a:endParaRPr lang="es-ES" sz="1800" b="1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Descripción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Postre típico de Asturias. Se trata de un postre delicioso y textura suave. Está elaborado mediante la cocción lenta del arroz en leche con azúcar</a:t>
            </a: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/>
            <a:endParaRPr lang="es-ES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14017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07704" y="3933056"/>
            <a:ext cx="244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La L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onguera 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3 euros.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Hecho con leche fresca de Luanco.</a:t>
            </a:r>
            <a:endParaRPr lang="es-ES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1370214" cy="24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228184" y="3933056"/>
            <a:ext cx="2254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Casa Gerardo.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1,29 euros.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Peso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:190 gramos.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Sin gluten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dacar\Desktop\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09329" y="1503040"/>
            <a:ext cx="1944216" cy="30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C:\Users\dacar\Desktop\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47964" y="1664804"/>
            <a:ext cx="187220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:\Users\dacar\Desktop\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51622" y="3825044"/>
            <a:ext cx="1872208" cy="35283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0" y="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-POSTRES ASTURIANOS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12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de cada producto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789040"/>
            <a:ext cx="709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dirty="0" smtClean="0"/>
              <a:t>     Precio</a:t>
            </a:r>
            <a:r>
              <a:rPr lang="es-ES" dirty="0" smtClean="0"/>
              <a:t>: 275gr: 2,14€		   </a:t>
            </a:r>
            <a:r>
              <a:rPr lang="es-ES" b="1" dirty="0" smtClean="0"/>
              <a:t>Precio</a:t>
            </a:r>
            <a:r>
              <a:rPr lang="es-ES" dirty="0" smtClean="0"/>
              <a:t>: 275 gr: 2,83€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1628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Monjitas</a:t>
            </a:r>
            <a:r>
              <a:rPr lang="es-ES" dirty="0" smtClean="0"/>
              <a:t>: pastas tradicionales inicialmente hechas por monjas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39952" y="4797152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Suspiros del Nalón: </a:t>
            </a:r>
            <a:r>
              <a:rPr lang="es-ES" dirty="0" smtClean="0"/>
              <a:t>Deliciosas y suaves pastas artesanas hechas totalmente a mano con huevos, mantequilla, margarina, azúcar y harina de trigo.</a:t>
            </a:r>
          </a:p>
          <a:p>
            <a:r>
              <a:rPr lang="es-ES" b="1" dirty="0" smtClean="0"/>
              <a:t>Marca</a:t>
            </a:r>
            <a:r>
              <a:rPr lang="es-ES" dirty="0" smtClean="0"/>
              <a:t>: Suspiros del Nalón 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500gr: 4,19 euros</a:t>
            </a:r>
          </a:p>
          <a:p>
            <a:r>
              <a:rPr lang="es-ES" dirty="0" smtClean="0"/>
              <a:t>              600gr: 3,57 euros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 flipV="1">
            <a:off x="5832140" y="440668"/>
            <a:ext cx="2088232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 flipV="1">
            <a:off x="4031940" y="51267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C:\Users\dacar\Desktop\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1562" y="116630"/>
            <a:ext cx="2592288" cy="3168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95536" y="3212976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Almendrados</a:t>
            </a:r>
            <a:r>
              <a:rPr lang="es-ES" dirty="0" smtClean="0"/>
              <a:t>: deliciosas pastas realizadas artesanalmente, a base de almendra, harina, huevos, azúcar y manteca. Ideales para desayunar.</a:t>
            </a:r>
          </a:p>
          <a:p>
            <a:r>
              <a:rPr lang="es-ES" b="1" dirty="0" smtClean="0"/>
              <a:t>Marca: </a:t>
            </a:r>
            <a:r>
              <a:rPr lang="es-ES" dirty="0" smtClean="0"/>
              <a:t>Almendrados de Nalón</a:t>
            </a:r>
            <a:endParaRPr lang="es-ES" b="1" dirty="0" smtClean="0"/>
          </a:p>
          <a:p>
            <a:r>
              <a:rPr lang="es-ES" b="1" dirty="0" smtClean="0"/>
              <a:t>Precio</a:t>
            </a:r>
            <a:r>
              <a:rPr lang="es-ES" dirty="0" smtClean="0"/>
              <a:t>: 800 gr: 4,85€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8 Imagen" descr="C:\Users\dacar\Desktop\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31668" y="2925316"/>
            <a:ext cx="177165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4283968" y="26369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Yogur con avellanas y natural:  </a:t>
            </a:r>
            <a:r>
              <a:rPr lang="es-ES" dirty="0" smtClean="0"/>
              <a:t>tradicional</a:t>
            </a:r>
            <a:endParaRPr lang="es-ES" b="1" dirty="0" smtClean="0"/>
          </a:p>
          <a:p>
            <a:r>
              <a:rPr lang="es-ES" b="1" dirty="0" smtClean="0"/>
              <a:t>Precio</a:t>
            </a:r>
            <a:r>
              <a:rPr lang="es-ES" dirty="0" smtClean="0"/>
              <a:t>: 500 gr: 3,06 euros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538067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Mantecadas de Luarca</a:t>
            </a:r>
            <a:r>
              <a:rPr lang="es-ES" dirty="0" smtClean="0"/>
              <a:t>: (</a:t>
            </a:r>
            <a:r>
              <a:rPr lang="es-ES" b="1" dirty="0" smtClean="0"/>
              <a:t>marca</a:t>
            </a:r>
            <a:r>
              <a:rPr lang="es-ES" dirty="0" smtClean="0"/>
              <a:t>) “sobaos” hechos de harina de trigo, mantequilla, azúcar y huevos.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130g: 1,85 euros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6480720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endParaRPr lang="es-ES" sz="2000" u="sng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54" y="2544776"/>
            <a:ext cx="2892195" cy="20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4725144"/>
            <a:ext cx="288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½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docena 3€ (300 gramos)</a:t>
            </a:r>
            <a:b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 docena 6€ (650 gramos)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517" y="2544776"/>
            <a:ext cx="2126940" cy="20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6176" y="47251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½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docena 3€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650" y="2544776"/>
            <a:ext cx="2531867" cy="20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47864" y="4725144"/>
            <a:ext cx="251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docena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4,50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1454" y="404664"/>
            <a:ext cx="73985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BOLLOS DE LUANCO:</a:t>
            </a:r>
          </a:p>
          <a:p>
            <a:endParaRPr lang="es-E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Referencia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13</a:t>
            </a:r>
          </a:p>
          <a:p>
            <a:endParaRPr lang="es-E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Descripción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especie de galletas típicas de Candás y Luanco. riquísimas para acompañar con una taza de café o cola cao.</a:t>
            </a:r>
            <a:endParaRPr lang="es-ES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352928" cy="6192688"/>
          </a:xfrm>
        </p:spPr>
        <p:txBody>
          <a:bodyPr anchor="t"/>
          <a:lstStyle/>
          <a:p>
            <a:pPr algn="l"/>
            <a:r>
              <a:rPr lang="es-ES" sz="2800" b="1" dirty="0" smtClean="0">
                <a:solidFill>
                  <a:schemeClr val="tx1">
                    <a:lumMod val="10000"/>
                  </a:schemeClr>
                </a:solidFill>
              </a:rPr>
              <a:t>-</a:t>
            </a:r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CARAJITOS Y PASTAS DE ARRIONDAS: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14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Los carajitos son pastas artesanales típicas de Asturias,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elaboradas con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avellana, huevo, miel y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azúcar. Las pastas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de Arriondas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están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hechas con harina de maíz, azúcar y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margarina y también son un postre típico asturiano.</a:t>
            </a: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endParaRPr lang="es-ES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345986" cy="23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6606" y="5184108"/>
            <a:ext cx="2435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Carajitos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tx1">
                    <a:lumMod val="10000"/>
                  </a:schemeClr>
                </a:solidFill>
              </a:rPr>
              <a:t>M</a:t>
            </a:r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:Tierra Astur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350g: 5,72€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             12 unidades</a:t>
            </a:r>
          </a:p>
          <a:p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2677360" cy="23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76515" y="515981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Pastas de Arriondas: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Campoamor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550gr: 2,00€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568952" cy="6336704"/>
          </a:xfrm>
        </p:spPr>
        <p:txBody>
          <a:bodyPr anchor="t"/>
          <a:lstStyle/>
          <a:p>
            <a:pPr algn="l"/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-CASADIELLES: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15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Típico postre asturiano, hecho con hojaldre y azúcar y relleno de nuez.</a:t>
            </a: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54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1" y="2384884"/>
            <a:ext cx="41044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5" y="521337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``El Monasterio´´ 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caja de 6 unidades(300g): 3,35€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84884"/>
            <a:ext cx="2332919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119641" y="5217441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Tierra Astur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caja de 12 unidades:8,69€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72819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11500" cap="none" dirty="0"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Í</a:t>
            </a:r>
            <a:r>
              <a:rPr lang="es-ES" sz="11500" cap="none" dirty="0" smtClean="0">
                <a:ln w="50800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ndice</a:t>
            </a:r>
            <a:endParaRPr lang="es-ES" sz="11500" cap="none" dirty="0">
              <a:ln w="50800"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560840" cy="3328393"/>
          </a:xfrm>
        </p:spPr>
        <p:txBody>
          <a:bodyPr>
            <a:normAutofit/>
          </a:bodyPr>
          <a:lstStyle/>
          <a:p>
            <a:pPr algn="l"/>
            <a:endParaRPr lang="es-ES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1">
                    <a:lumMod val="10000"/>
                  </a:schemeClr>
                </a:solidFill>
              </a:rPr>
              <a:t>Alimentación</a:t>
            </a:r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 ……….…………………… pág. 3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1">
                    <a:lumMod val="10000"/>
                  </a:schemeClr>
                </a:solidFill>
              </a:rPr>
              <a:t>Figuras</a:t>
            </a:r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 ……………………………………….  pág. 28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1">
                    <a:lumMod val="10000"/>
                  </a:schemeClr>
                </a:solidFill>
              </a:rPr>
              <a:t>Imanes </a:t>
            </a:r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……………………………..……….   pág. 31</a:t>
            </a:r>
            <a:endParaRPr lang="es-E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899593" y="1772815"/>
            <a:ext cx="2592288" cy="331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572001" y="1412775"/>
            <a:ext cx="2592288" cy="40324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467544" y="188640"/>
            <a:ext cx="763284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-MARAÑUELAS DE LUANCO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16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deliciosas pastas en forma de espiral hechas artesanalmente con harina, huevo y azúcar. Perfectas para merendar.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Precio</a:t>
            </a:r>
            <a:r>
              <a:rPr lang="es-ES" dirty="0" smtClean="0"/>
              <a:t>: peso 200g ( 6 unidades): 3,60</a:t>
            </a:r>
            <a:r>
              <a:rPr lang="en-US" dirty="0" smtClean="0"/>
              <a:t>€</a:t>
            </a:r>
          </a:p>
          <a:p>
            <a:r>
              <a:rPr lang="es-ES" dirty="0" smtClean="0"/>
              <a:t>              </a:t>
            </a:r>
            <a:r>
              <a:rPr lang="es-ES_tradnl" dirty="0" smtClean="0"/>
              <a:t>peso 300g ( 6 unidades): 3,60</a:t>
            </a:r>
            <a:r>
              <a:rPr lang="es-ES" dirty="0" smtClean="0"/>
              <a:t>€ </a:t>
            </a:r>
          </a:p>
          <a:p>
            <a:r>
              <a:rPr lang="es-ES" dirty="0" smtClean="0"/>
              <a:t>              1 docena: 6,60 €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Cerrar llave"/>
          <p:cNvSpPr/>
          <p:nvPr/>
        </p:nvSpPr>
        <p:spPr>
          <a:xfrm>
            <a:off x="4355976" y="5157192"/>
            <a:ext cx="144016" cy="576064"/>
          </a:xfrm>
          <a:prstGeom prst="rightBrace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52292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Marca: Eroski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</a:t>
            </a:r>
            <a:r>
              <a:rPr lang="es-ES" sz="2400" b="1" dirty="0" smtClean="0"/>
              <a:t>PASTAS DE ARRIONDAS Y MARAÑUELAS ASTURIANAS</a:t>
            </a:r>
            <a:endParaRPr lang="es-ES" b="1" dirty="0" smtClean="0"/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17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las pastas de Arriondas son suaves pastas hechas a base de harina de Trigo, azúcar, margarina siguiendo la tradición. Las marañuelas avilesinas son pastas en forma de espiral con un toque de canela. Ambas perfectas para tomar un café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Marca</a:t>
            </a:r>
            <a:r>
              <a:rPr lang="es-ES" dirty="0" smtClean="0"/>
              <a:t>: Campoamor			</a:t>
            </a:r>
            <a:r>
              <a:rPr lang="es-ES" b="1" dirty="0" smtClean="0"/>
              <a:t>Marca</a:t>
            </a:r>
            <a:r>
              <a:rPr lang="es-ES" dirty="0" smtClean="0"/>
              <a:t>: La Xana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550 gr: 2.23 euros			</a:t>
            </a:r>
            <a:r>
              <a:rPr lang="es-ES" b="1" dirty="0" smtClean="0"/>
              <a:t>Precio</a:t>
            </a:r>
            <a:r>
              <a:rPr lang="es-ES" dirty="0" smtClean="0"/>
              <a:t>: 450 gr: 5.30 euros</a:t>
            </a:r>
          </a:p>
          <a:p>
            <a:endParaRPr lang="es-E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37889" name="Picture 1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2298700" cy="2894459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37891" name="Picture 3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35344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-MOSCOVITAS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18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Finas pastas de almendra seleccionada y nata, bañadas con una cobertura de chocolate de primerísima calidad, además de un último ingrediente secreto creado en exclusiva por Rialto. 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C:\Users\dacar\Desktop\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84072" y="3248778"/>
            <a:ext cx="3024336" cy="18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940152" y="3429000"/>
            <a:ext cx="291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Marca</a:t>
            </a:r>
            <a:r>
              <a:rPr lang="es-ES" dirty="0" smtClean="0"/>
              <a:t>: Rialto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125 gr: 7,20 euros</a:t>
            </a:r>
          </a:p>
          <a:p>
            <a:r>
              <a:rPr lang="es-ES" dirty="0" smtClean="0"/>
              <a:t>             250 gr: 12 euros</a:t>
            </a:r>
          </a:p>
          <a:p>
            <a:r>
              <a:rPr lang="es-ES" dirty="0" smtClean="0"/>
              <a:t>             500 gr: 24 euros</a:t>
            </a:r>
            <a:endParaRPr lang="es-ES" dirty="0"/>
          </a:p>
        </p:txBody>
      </p:sp>
      <p:pic>
        <p:nvPicPr>
          <p:cNvPr id="38914" name="Picture 2" descr="https://lasmilyunademama.files.wordpress.com/2012/01/moscovit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78989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568952" cy="6408712"/>
          </a:xfrm>
        </p:spPr>
        <p:txBody>
          <a:bodyPr anchor="t"/>
          <a:lstStyle/>
          <a:p>
            <a:pPr algn="l"/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-MERMELADAS Y CONFITURAS ASTURIANAS: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19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Compota y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mermeladas asturianas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de: sidra, arándanos, higos, frutas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del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bosque, castañas. Todo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de elaboración artesanal y sin gluten.</a:t>
            </a: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3952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9528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3789040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Marca: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Villa Melba</a:t>
            </a:r>
            <a:endParaRPr lang="es-ES" b="1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Precio: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Botes de 30g: 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              entre 2,75 y 2,95€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06489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-MERMELADA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20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Mermeladas asturianas naturales de primera calidad. Sabores: limón, plátano con galleta, arándanos, piña, tomate. Elaboradas cocinando la fruta con azúcar y agua.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Precio</a:t>
            </a:r>
            <a:r>
              <a:rPr lang="es-ES" dirty="0" smtClean="0"/>
              <a:t>: 250g: 2´95 euros cada tarro.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2770" name="Picture 2" descr="descar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0963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60648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-MIELES DE ASTURIAS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21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mieles de primera calidad producidas en Asturias. Ecológicas. Con variedad de aromas.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Miel ecológica, surtido de eucalipto,		                  Miel natural</a:t>
            </a:r>
          </a:p>
          <a:p>
            <a:r>
              <a:rPr lang="es-ES" dirty="0" smtClean="0"/>
              <a:t>castaño y brezo					</a:t>
            </a:r>
            <a:r>
              <a:rPr lang="es-ES" b="1" dirty="0" smtClean="0"/>
              <a:t>Precio</a:t>
            </a:r>
            <a:r>
              <a:rPr lang="es-ES" dirty="0" smtClean="0"/>
              <a:t>: 4,72€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450 gramos: 11,69 € 				(9,44€/kg.)</a:t>
            </a:r>
            <a:r>
              <a:rPr lang="es-ES" b="1" dirty="0" smtClean="0"/>
              <a:t>				</a:t>
            </a:r>
            <a:endParaRPr lang="es-ES" dirty="0"/>
          </a:p>
        </p:txBody>
      </p:sp>
      <p:pic>
        <p:nvPicPr>
          <p:cNvPr id="3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92896"/>
            <a:ext cx="3672408" cy="2376264"/>
          </a:xfrm>
          <a:prstGeom prst="rect">
            <a:avLst/>
          </a:prstGeom>
        </p:spPr>
      </p:pic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20888"/>
            <a:ext cx="266700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30721" name="Picture 1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7"/>
            <a:ext cx="4248472" cy="203618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3528" y="260648"/>
            <a:ext cx="79928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-MEMBRILLO DE MANZANA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22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 Producto típico asturiano, si te gusta la manzana y los postres este producto de va a encantar, increíble para tomar con queso, yogurt y todo tipo de postres. Elaborado en Asturias con puré de manzana, azúcar y conservantes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Precio</a:t>
            </a:r>
            <a:r>
              <a:rPr lang="es-ES" dirty="0" smtClean="0"/>
              <a:t>: 400 gramos, 1,32 euros</a:t>
            </a:r>
          </a:p>
          <a:p>
            <a:r>
              <a:rPr lang="es-ES" dirty="0" smtClean="0"/>
              <a:t>              1 kilogramo  3,30 euros </a:t>
            </a:r>
          </a:p>
        </p:txBody>
      </p:sp>
      <p:sp>
        <p:nvSpPr>
          <p:cNvPr id="6" name="5 Cerrar llave"/>
          <p:cNvSpPr/>
          <p:nvPr/>
        </p:nvSpPr>
        <p:spPr>
          <a:xfrm>
            <a:off x="3563888" y="5157192"/>
            <a:ext cx="432048" cy="720080"/>
          </a:xfrm>
          <a:prstGeom prst="rightBrace">
            <a:avLst>
              <a:gd name="adj1" fmla="val 6512"/>
              <a:gd name="adj2" fmla="val 5195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139952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Marca: El Gaitero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6018" y="2564904"/>
            <a:ext cx="2952327" cy="2376264"/>
          </a:xfrm>
          <a:prstGeom prst="rect">
            <a:avLst/>
          </a:prstGeom>
        </p:spPr>
      </p:pic>
      <p:pic>
        <p:nvPicPr>
          <p:cNvPr id="3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7584" y="2276872"/>
            <a:ext cx="2880320" cy="28803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188640"/>
            <a:ext cx="889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</a:t>
            </a:r>
            <a:r>
              <a:rPr lang="es-ES" sz="2400" b="1" dirty="0" smtClean="0"/>
              <a:t>SIDRA DULCE</a:t>
            </a:r>
            <a:endParaRPr lang="es-ES" b="1" dirty="0" smtClean="0"/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23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Es la que sale directamente de exprimir la manzana. Se realiza inmediatamente después de recolectarla. En Asturias a la sidra sin fermentar se le llama "sidra del duernu", ya que al momento de prensarla se recoge en un "duernu" o "duerna.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Marca</a:t>
            </a:r>
            <a:r>
              <a:rPr lang="es-ES" dirty="0" smtClean="0"/>
              <a:t>: El Gaitero (sin alcohol)		</a:t>
            </a:r>
            <a:r>
              <a:rPr lang="es-ES" b="1" dirty="0" smtClean="0"/>
              <a:t>Marca</a:t>
            </a:r>
            <a:r>
              <a:rPr lang="es-ES" dirty="0" smtClean="0"/>
              <a:t>: Don Simon (sin alcohol)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700 ml: 1,90 euros			</a:t>
            </a:r>
            <a:r>
              <a:rPr lang="es-ES" b="1" dirty="0" smtClean="0"/>
              <a:t>Precio</a:t>
            </a:r>
            <a:r>
              <a:rPr lang="es-ES" dirty="0" smtClean="0"/>
              <a:t>: 1,25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692696"/>
            <a:ext cx="5400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Figuras</a:t>
            </a:r>
            <a:endParaRPr lang="es-ES" sz="8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19638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6912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ORREO MADER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HORREO MADER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 Imagen" descr="IMG-20150308-WA00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132856"/>
            <a:ext cx="2736304" cy="18002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260648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-</a:t>
            </a:r>
            <a:r>
              <a:rPr lang="es-ES" sz="2400" b="1" dirty="0" smtClean="0">
                <a:solidFill>
                  <a:schemeClr val="bg1"/>
                </a:solidFill>
              </a:rPr>
              <a:t>HORREOS Y MADREÑAS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Referencia</a:t>
            </a:r>
            <a:r>
              <a:rPr lang="es-ES" dirty="0" smtClean="0">
                <a:solidFill>
                  <a:schemeClr val="bg1"/>
                </a:solidFill>
              </a:rPr>
              <a:t>: 24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Descripción</a:t>
            </a:r>
            <a:r>
              <a:rPr lang="es-ES" dirty="0" smtClean="0">
                <a:solidFill>
                  <a:schemeClr val="bg1"/>
                </a:solidFill>
              </a:rPr>
              <a:t>:  estatuillas con la construcción típica asturiana y con el calzado tradicional.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59832" y="2276872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Hórreo artesanal de madera. </a:t>
            </a:r>
            <a:r>
              <a:rPr lang="es-ES" b="1" dirty="0" smtClean="0"/>
              <a:t>Dimensiones</a:t>
            </a:r>
            <a:r>
              <a:rPr lang="es-ES" dirty="0" smtClean="0"/>
              <a:t> 7x7x7cm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7.90-8.70€</a:t>
            </a:r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987824" y="4221088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Hórreo de madera artesanal</a:t>
            </a:r>
          </a:p>
          <a:p>
            <a:r>
              <a:rPr lang="es-ES" b="1" dirty="0" smtClean="0"/>
              <a:t>Dimensiones</a:t>
            </a:r>
            <a:r>
              <a:rPr lang="es-ES" dirty="0" smtClean="0"/>
              <a:t> 5x5x5 cm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5.50-6.50€</a:t>
            </a:r>
          </a:p>
          <a:p>
            <a:endParaRPr lang="es-ES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5940152" y="414908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Madreñas de madera. Lacadas en negro.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6-7.50€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828800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es-ES" sz="11500" dirty="0" smtClean="0">
                <a:ln w="6350">
                  <a:solidFill>
                    <a:schemeClr val="bg1"/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Alimentación</a:t>
            </a:r>
            <a:endParaRPr lang="es-ES" sz="11500" dirty="0">
              <a:ln w="6350">
                <a:solidFill>
                  <a:schemeClr val="bg1"/>
                </a:solidFill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19638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068960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dacar\Desktop\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7746" y="2475152"/>
            <a:ext cx="2088234" cy="21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C:\Users\dacar\Desktop\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44008" y="2420888"/>
            <a:ext cx="201622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:\Users\dacar\Desktop\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6572" y="4657700"/>
            <a:ext cx="2276873" cy="212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dacar\Desktop\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99992" y="4625752"/>
            <a:ext cx="230425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0" y="188640"/>
            <a:ext cx="8820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-MITOLOGÍA ASTURIANA</a:t>
            </a:r>
          </a:p>
          <a:p>
            <a:endParaRPr lang="es-ES" dirty="0" smtClean="0"/>
          </a:p>
          <a:p>
            <a:r>
              <a:rPr lang="es-ES" b="1" dirty="0" smtClean="0"/>
              <a:t>Referencia</a:t>
            </a:r>
            <a:r>
              <a:rPr lang="es-ES" dirty="0" smtClean="0"/>
              <a:t>: 25</a:t>
            </a:r>
          </a:p>
          <a:p>
            <a:endParaRPr lang="es-ES" dirty="0" smtClean="0"/>
          </a:p>
          <a:p>
            <a:r>
              <a:rPr lang="es-ES" b="1" dirty="0" smtClean="0"/>
              <a:t>Descripción</a:t>
            </a:r>
            <a:r>
              <a:rPr lang="es-ES" dirty="0" smtClean="0"/>
              <a:t>: figuras de niños con el típico traje asturiano (1); de el trasgo y la xana, leyendas asturianas (2), de duendes echando sidra y tocando la gaita (3) y del cuélebre, criatura parecida a un dragón(4)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195736" y="25649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Dimensiones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10 cm de alto: 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4 euros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267744" y="4725144"/>
            <a:ext cx="15906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Dimensiones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5 cm de alto</a:t>
            </a:r>
          </a:p>
          <a:p>
            <a:r>
              <a:rPr lang="es-ES" b="1" dirty="0" smtClean="0"/>
              <a:t>Precio: </a:t>
            </a:r>
            <a:r>
              <a:rPr lang="es-ES" dirty="0" smtClean="0"/>
              <a:t>6 euros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804248" y="2492896"/>
            <a:ext cx="1578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Dimensiones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10 cm de alto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9 euros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804248" y="4653136"/>
            <a:ext cx="1578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Dimensiones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20x15 cm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9 euros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692696"/>
            <a:ext cx="35862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Imanes</a:t>
            </a:r>
            <a:endParaRPr lang="es-ES" sz="8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19638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6912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-IMANES ASTURIANOS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Referencia</a:t>
            </a:r>
            <a:r>
              <a:rPr lang="es-ES" dirty="0" smtClean="0">
                <a:solidFill>
                  <a:schemeClr val="bg1"/>
                </a:solidFill>
              </a:rPr>
              <a:t>: 26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Características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dirty="0">
                <a:solidFill>
                  <a:schemeClr val="bg1"/>
                </a:solidFill>
              </a:rPr>
              <a:t>Hechos a mano. Fabricados en madera. Diferentes tamaños</a:t>
            </a:r>
            <a:r>
              <a:rPr lang="es-ES" dirty="0" smtClean="0">
                <a:solidFill>
                  <a:schemeClr val="bg1"/>
                </a:solidFill>
              </a:rPr>
              <a:t>. Para decorar tu nevera con motivos celtas.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	</a:t>
            </a:r>
            <a:r>
              <a:rPr lang="es-ES" dirty="0" smtClean="0">
                <a:solidFill>
                  <a:schemeClr val="bg1"/>
                </a:solidFill>
              </a:rPr>
              <a:t>				</a:t>
            </a:r>
            <a:r>
              <a:rPr lang="es-ES" b="1" dirty="0" smtClean="0">
                <a:solidFill>
                  <a:schemeClr val="bg1"/>
                </a:solidFill>
              </a:rPr>
              <a:t>Precio</a:t>
            </a:r>
            <a:r>
              <a:rPr lang="es-ES" dirty="0" smtClean="0">
                <a:solidFill>
                  <a:schemeClr val="bg1"/>
                </a:solidFill>
              </a:rPr>
              <a:t> de cada imán: 3 euros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4" name="3 Imagen" descr="C:\Users\dacar\Desktop\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276871"/>
            <a:ext cx="3816425" cy="4212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9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3312368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endParaRPr lang="es-ES" sz="2000" u="sng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49411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Campanal: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Lata de 340gr: 2,98€</a:t>
            </a:r>
          </a:p>
          <a:p>
            <a:pPr algn="just"/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Lata de 630gr: 4,49€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00092" y="49411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Eroski: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Lata de 380gr: 1,65€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476672"/>
            <a:ext cx="8712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-CALLOS:</a:t>
            </a:r>
            <a:r>
              <a:rPr lang="es-ES" u="sng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u="sng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u="sng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u="sng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b="1" dirty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01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s-ES" b="1" dirty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</a:rPr>
              <a:t>: Rico plato elaborado principalmente con las tripas de la vaca y acompañado normalmente con chorizo. Suele comerse en caliente, acompañados o solos.</a:t>
            </a:r>
            <a:endParaRPr lang="es-ES" dirty="0"/>
          </a:p>
        </p:txBody>
      </p:sp>
      <p:pic>
        <p:nvPicPr>
          <p:cNvPr id="1026" name="Picture 2" descr="C:\Users\dacar\Desktop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7356" y="2466611"/>
            <a:ext cx="1760148" cy="25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ar\Desktop\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5001" y="2190674"/>
            <a:ext cx="1760148" cy="31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6408712"/>
          </a:xfrm>
        </p:spPr>
        <p:txBody>
          <a:bodyPr anchor="t"/>
          <a:lstStyle/>
          <a:p>
            <a:pPr algn="l"/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-CHIMICHURRI: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02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just"/>
            <a:r>
              <a:rPr lang="es-ES" sz="1800" b="1" dirty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: El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chimichurri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es una salsa de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consistencia líquida, muy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condimentada y cuyos ingredientes fundamentales son perejil, orégano, ajo, vinagre, ají molido y un poco de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sal. Elaborados en Asturias.</a:t>
            </a:r>
          </a:p>
          <a:p>
            <a:pPr algn="just"/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algn="l"/>
            <a:endParaRPr lang="es-E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18" y="2845118"/>
            <a:ext cx="1685817" cy="238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1818" y="5301208"/>
            <a:ext cx="1975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El Argentino: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 310 ml:2,70€</a:t>
            </a:r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847869"/>
            <a:ext cx="1800200" cy="238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55252" y="530724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El clavero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310g= 2,75€</a:t>
            </a:r>
          </a:p>
          <a:p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45118"/>
            <a:ext cx="1762125" cy="238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84168" y="53072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Marca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 L´horriu</a:t>
            </a:r>
          </a:p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</a:rPr>
              <a:t>Precio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310 ml= 2,58€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6408712"/>
          </a:xfrm>
        </p:spPr>
        <p:txBody>
          <a:bodyPr anchor="t"/>
          <a:lstStyle/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-FABADA ASTURIANA: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03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Uno de los platos más ricos y típicos en Asturias. Enlatado y preparado, solamente queda calentarlo y listo para comer. </a:t>
            </a: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840" y="360984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Bote marca Alimerka de 425g: 1,05€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dacar\Desktop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666" y="2876658"/>
            <a:ext cx="3435475" cy="22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568952" cy="6264696"/>
          </a:xfrm>
        </p:spPr>
        <p:txBody>
          <a:bodyPr anchor="t"/>
          <a:lstStyle/>
          <a:p>
            <a:pPr algn="l"/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-COMPANGO PARA FABADA: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04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Compango de </a:t>
            </a:r>
            <a:r>
              <a:rPr lang="es-ES" sz="1800" dirty="0">
                <a:solidFill>
                  <a:schemeClr val="tx1">
                    <a:lumMod val="10000"/>
                  </a:schemeClr>
                </a:solidFill>
              </a:rPr>
              <a:t>excelente calidad y una cantidad optima para mezclarlo con medio kilo de fabas. Se compone de morcilla, chorizo, tocino y lacón. Ingredientes necesarios para potes y fabadas asturianas.</a:t>
            </a: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718247" cy="271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09691" y="378903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Compango envasado al vacío marca Tierra Astur:  700g= 8,24€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3236" y="290946"/>
            <a:ext cx="8629244" cy="6378414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dirty="0" smtClean="0">
                <a:solidFill>
                  <a:schemeClr val="tx1">
                    <a:lumMod val="10000"/>
                  </a:schemeClr>
                </a:solidFill>
              </a:rPr>
              <a:t>-CHORIZOS A LA SIDRA:</a:t>
            </a:r>
          </a:p>
          <a:p>
            <a:pPr algn="l"/>
            <a:endParaRPr lang="es-ES" sz="1800" u="sng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Referencia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05</a:t>
            </a:r>
          </a:p>
          <a:p>
            <a:pPr algn="l"/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10000"/>
                  </a:schemeClr>
                </a:solidFill>
              </a:rPr>
              <a:t>Características</a:t>
            </a:r>
            <a:r>
              <a:rPr lang="es-ES" sz="1800" dirty="0" smtClean="0">
                <a:solidFill>
                  <a:schemeClr val="tx1">
                    <a:lumMod val="10000"/>
                  </a:schemeClr>
                </a:solidFill>
              </a:rPr>
              <a:t>: Plato típico asturiano. Enlatados y listos para comer.</a:t>
            </a:r>
            <a:endParaRPr lang="es-ES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39752" y="2558333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Lata de pequeños chorizos a la sidra marca Tierra Astur:  210g=2,50€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98796" y="4873291"/>
            <a:ext cx="1741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Chorizos a la sidra marca Norte Valle: 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Equivalente a 5 raciones= 8,70€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47121" y="492787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Chorizos a la sidra arca El Gaitero: Equivalente a 5 raciones= 12,75€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47121" y="2708920"/>
            <a:ext cx="182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Lata de chorizos a la sidra: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820g=6,80€</a:t>
            </a:r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dacar\Desktop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983" y="2610697"/>
            <a:ext cx="2117810" cy="18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car\Desktop\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177" y="4506315"/>
            <a:ext cx="1335422" cy="21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car\Desktop\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2392" y="2607889"/>
            <a:ext cx="2211162" cy="16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car\Desktop\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91130" y="4551921"/>
            <a:ext cx="1513685" cy="20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63232" y="260648"/>
            <a:ext cx="8048719" cy="6453336"/>
          </a:xfrm>
        </p:spPr>
        <p:txBody>
          <a:bodyPr anchor="t">
            <a:normAutofit/>
          </a:bodyPr>
          <a:lstStyle/>
          <a:p>
            <a:pPr algn="l"/>
            <a:r>
              <a:rPr lang="es-ES" sz="1800" b="0" u="sng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s-ES" sz="1800" b="0" u="sng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s-ES" sz="1800" b="0" u="sng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s-ES" sz="1800" b="0" u="sng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s-ES" sz="1800" b="0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s-ES" sz="1800" b="0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s-ES" sz="1800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s-ES" sz="1800" cap="none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u="sng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endParaRPr lang="es-ES" sz="20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49" y="2520427"/>
            <a:ext cx="2294982" cy="15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91880" y="2420888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“Abredo” 60g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de cabra puro “Tierra Astur” 60g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de oveja puro “Tierra Astur” 60g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“Gamoneu” D.O.P 60g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Afuega’l Pitu “Tierra de Tineo”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80g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‘‘ Cabrales’’ 80g </a:t>
            </a:r>
            <a:endParaRPr lang="es-ES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5" y="3965438"/>
            <a:ext cx="2268702" cy="156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491880" y="4226604"/>
            <a:ext cx="603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</a:rPr>
              <a:t>-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Queso D.O.P “Cabrales” Cuña 200g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“Vidiago de vaca Mijares” 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peñamellera “Cuayau”</a:t>
            </a:r>
          </a:p>
          <a:p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-Queso puro de oveja “Tierra Astur” Cuña 330g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32" y="5230162"/>
            <a:ext cx="2332919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563888" y="558924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- Un queso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semicurado de vaca, un queso ahumado de vaca, un queso semicurado de cabra y un queso 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azul, forman este queso ‘‘4 en 1’’</a:t>
            </a:r>
            <a:endParaRPr lang="es-ES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55776" y="2780928"/>
            <a:ext cx="78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Tabla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1: 19€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55776" y="4293096"/>
            <a:ext cx="784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Tabla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2: 22€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96151" y="5631481"/>
            <a:ext cx="125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Tabla</a:t>
            </a:r>
          </a:p>
          <a:p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3: 8€</a:t>
            </a:r>
            <a:endParaRPr lang="es-ES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8689" y="1484784"/>
            <a:ext cx="83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Descripción</a:t>
            </a:r>
            <a:r>
              <a:rPr lang="es-ES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tabla de quesos asturianos envasados al vacío para conservarlos y garantizar su calidad. Ricos e idóneos para comer en cualquier momento.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18689" y="375069"/>
            <a:ext cx="6081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-TABLA DE QUESOS</a:t>
            </a:r>
          </a:p>
          <a:p>
            <a:endParaRPr lang="es-E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Referencia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06</a:t>
            </a:r>
            <a:endParaRPr lang="es-E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1">
      <a:dk1>
        <a:sysClr val="windowText" lastClr="000000"/>
      </a:dk1>
      <a:lt1>
        <a:srgbClr val="000000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447</TotalTime>
  <Words>1563</Words>
  <Application>Microsoft Office PowerPoint</Application>
  <PresentationFormat>Presentación en pantalla (4:3)</PresentationFormat>
  <Paragraphs>395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Vértice</vt:lpstr>
      <vt:lpstr> </vt:lpstr>
      <vt:lpstr>Índice</vt:lpstr>
      <vt:lpstr>Alimentación</vt:lpstr>
      <vt:lpstr>   </vt:lpstr>
      <vt:lpstr>Presentación de PowerPoint</vt:lpstr>
      <vt:lpstr>Presentación de PowerPoint</vt:lpstr>
      <vt:lpstr>Presentación de PowerPoint</vt:lpstr>
      <vt:lpstr>Presentación de PowerPoint</vt:lpstr>
      <vt:lpstr>           </vt:lpstr>
      <vt:lpstr>.         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gaiteros</dc:title>
  <dc:creator>Usuario</dc:creator>
  <cp:lastModifiedBy>dacar</cp:lastModifiedBy>
  <cp:revision>65</cp:revision>
  <dcterms:created xsi:type="dcterms:W3CDTF">2015-03-23T11:18:42Z</dcterms:created>
  <dcterms:modified xsi:type="dcterms:W3CDTF">2015-04-21T10:34:38Z</dcterms:modified>
</cp:coreProperties>
</file>