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66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26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64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50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5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16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33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82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4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37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76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07D9-4111-4876-9D8E-4486B33B616B}" type="datetimeFigureOut">
              <a:rPr lang="es-ES" smtClean="0"/>
              <a:t>13/03/2015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47B8-D6DD-4BFA-B8B9-C2C3409D1B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67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67744" y="260648"/>
            <a:ext cx="4680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Catálogo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123728" y="5517232"/>
            <a:ext cx="5350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IES Pérez de Ayala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016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6792" y="4365104"/>
            <a:ext cx="8229600" cy="2260848"/>
          </a:xfrm>
        </p:spPr>
        <p:txBody>
          <a:bodyPr/>
          <a:lstStyle/>
          <a:p>
            <a:r>
              <a:rPr lang="es-ES" b="1" dirty="0"/>
              <a:t>Queso de vaca muy suave y mantecoso</a:t>
            </a:r>
            <a:r>
              <a:rPr lang="es-ES" dirty="0"/>
              <a:t>, de pasta elástica y fundente, con aroma a mantequilla y textura grasa, y de corte amarillo uniforme</a:t>
            </a:r>
            <a:r>
              <a:rPr lang="es-ES" dirty="0" smtClean="0"/>
              <a:t>.  6,99€/U   400g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267744" y="404664"/>
            <a:ext cx="4227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Queso </a:t>
            </a:r>
            <a:r>
              <a:rPr lang="es-E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abredo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229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r>
              <a:rPr lang="es-ES" sz="2600" dirty="0"/>
              <a:t>El </a:t>
            </a:r>
            <a:r>
              <a:rPr lang="es-ES" sz="2600" b="1" dirty="0"/>
              <a:t>Queso D.O.P. "Cabrales" Selección Cuña  </a:t>
            </a:r>
            <a:r>
              <a:rPr lang="es-ES" sz="2600" dirty="0"/>
              <a:t>se elabora en su producción mayoritaria con las tres leches (vaca, cabra y oveja), siendo por ello, </a:t>
            </a:r>
            <a:r>
              <a:rPr lang="es-ES" sz="2600" b="1" dirty="0"/>
              <a:t>de extraordinaria y destacable calidad.</a:t>
            </a:r>
            <a:r>
              <a:rPr lang="es-ES" sz="2600" dirty="0"/>
              <a:t> </a:t>
            </a:r>
          </a:p>
          <a:p>
            <a:r>
              <a:rPr lang="es-ES" sz="2600" dirty="0"/>
              <a:t>Presenta corteza blanda de tonos amarillos-rojizos, corte untoso, y color blanco con pigmentaciones verde-azuladas. Dentro de su proceso de elaboración cabe destacar el especial carácter que confiere a este queso </a:t>
            </a:r>
            <a:r>
              <a:rPr lang="es-ES" sz="2600" dirty="0" err="1"/>
              <a:t>su</a:t>
            </a:r>
            <a:r>
              <a:rPr lang="es-ES" sz="2600" b="1" dirty="0" err="1"/>
              <a:t>maduración</a:t>
            </a:r>
            <a:r>
              <a:rPr lang="es-ES" sz="2600" b="1" dirty="0"/>
              <a:t> en cuevas naturales de los Picos de Europa</a:t>
            </a:r>
            <a:r>
              <a:rPr lang="es-ES" sz="2600" b="1" dirty="0" smtClean="0"/>
              <a:t>.      9,99</a:t>
            </a:r>
            <a:r>
              <a:rPr lang="es-ES" dirty="0" smtClean="0"/>
              <a:t>€/U (350 g)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051720" y="332656"/>
            <a:ext cx="46306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Queso Cabrales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415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4525963"/>
          </a:xfrm>
        </p:spPr>
        <p:txBody>
          <a:bodyPr>
            <a:normAutofit/>
          </a:bodyPr>
          <a:lstStyle/>
          <a:p>
            <a:r>
              <a:rPr lang="es-ES" sz="2800" b="1" dirty="0"/>
              <a:t>Avellanas con Miel </a:t>
            </a:r>
            <a:r>
              <a:rPr lang="es-ES" sz="2800" dirty="0" smtClean="0"/>
              <a:t>,</a:t>
            </a:r>
            <a:r>
              <a:rPr lang="es-ES" sz="2800" dirty="0"/>
              <a:t> producto de calidad y sabor único gracias al entorno privilegiado que representa Asturias. Los sueldos ácidos de nuestras montañas, su</a:t>
            </a:r>
            <a:r>
              <a:rPr lang="es-ES" sz="2800" b="1" dirty="0"/>
              <a:t> variedad de flora y un clima favorable proporcionan unas condiciones excepcionales </a:t>
            </a:r>
            <a:r>
              <a:rPr lang="es-ES" sz="2800" dirty="0"/>
              <a:t>para obtener una miel de características muy particulares</a:t>
            </a:r>
            <a:r>
              <a:rPr lang="es-ES" sz="2800" dirty="0" smtClean="0"/>
              <a:t>.  6,95€/U </a:t>
            </a:r>
            <a:endParaRPr lang="es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251520" y="260648"/>
            <a:ext cx="8968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Avellanas con miel de </a:t>
            </a:r>
            <a:r>
              <a:rPr lang="es-E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asturias</a:t>
            </a:r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869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429000"/>
            <a:ext cx="8229600" cy="4525963"/>
          </a:xfrm>
        </p:spPr>
        <p:txBody>
          <a:bodyPr>
            <a:normAutofit/>
          </a:bodyPr>
          <a:lstStyle/>
          <a:p>
            <a:r>
              <a:rPr lang="es-ES" sz="2800" dirty="0"/>
              <a:t>Las </a:t>
            </a:r>
            <a:r>
              <a:rPr lang="es-ES" sz="2800" b="1" dirty="0"/>
              <a:t>Fabas de Asturias I.G.P. </a:t>
            </a:r>
            <a:r>
              <a:rPr lang="es-ES" sz="2800" dirty="0" smtClean="0"/>
              <a:t>están </a:t>
            </a:r>
            <a:r>
              <a:rPr lang="es-ES" sz="2800" dirty="0"/>
              <a:t>seleccionadas bajo los más estrictos controles de calidad, amparadas bajo la </a:t>
            </a:r>
            <a:r>
              <a:rPr lang="es-ES" sz="2800" b="1" dirty="0"/>
              <a:t>Indicación Geográfica Protegida "Fabes de Asturias"</a:t>
            </a:r>
            <a:r>
              <a:rPr lang="es-ES" sz="2800" dirty="0"/>
              <a:t>. I</a:t>
            </a:r>
            <a:r>
              <a:rPr lang="es-ES" sz="2800" b="1" dirty="0"/>
              <a:t>deal para fabada</a:t>
            </a:r>
            <a:r>
              <a:rPr lang="es-ES" sz="2800" dirty="0"/>
              <a:t>, el plato de nuestra gastronomía regional más emblemático</a:t>
            </a:r>
            <a:r>
              <a:rPr lang="es-ES" sz="2800" dirty="0" smtClean="0"/>
              <a:t>.    7,99€/U (500 g)</a:t>
            </a:r>
            <a:endParaRPr lang="es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1763688" y="476672"/>
            <a:ext cx="4939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Fabas asturianas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88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156045"/>
            <a:ext cx="8229600" cy="4525963"/>
          </a:xfrm>
        </p:spPr>
        <p:txBody>
          <a:bodyPr>
            <a:normAutofit/>
          </a:bodyPr>
          <a:lstStyle/>
          <a:p>
            <a:r>
              <a:rPr lang="es-ES" sz="2800" dirty="0"/>
              <a:t>Rico queso de elaboración artesanal con leche de vaca pasteurizada. Se trata de un queso de corta maduración, </a:t>
            </a:r>
            <a:r>
              <a:rPr lang="es-ES" sz="2800" dirty="0" err="1"/>
              <a:t>semiblando</a:t>
            </a:r>
            <a:r>
              <a:rPr lang="es-ES" sz="2800" dirty="0"/>
              <a:t>, suave y cremoso, de consistencia lisa poco elástica y ojos pequeños, que presenta un color amarillento pálido. Se caracteriza por intensos aromas, un tanto ácidos, y en boca resulta suave y agradable. En su producción se utiliza</a:t>
            </a:r>
            <a:r>
              <a:rPr lang="es-ES" sz="2800" b="1" dirty="0"/>
              <a:t> leche de vaca pasteurizada, cuajo animal, sal y fermentos lácticos</a:t>
            </a:r>
            <a:r>
              <a:rPr lang="es-ES" sz="2800" dirty="0" smtClean="0"/>
              <a:t>.  7,25€/U  (300 g)</a:t>
            </a:r>
            <a:endParaRPr lang="es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1187624" y="401719"/>
            <a:ext cx="60164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Queso </a:t>
            </a:r>
            <a:r>
              <a:rPr lang="es-E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Porrua</a:t>
            </a:r>
            <a:endParaRPr lang="es-E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3470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2462" y="3212976"/>
            <a:ext cx="8229600" cy="4525963"/>
          </a:xfrm>
        </p:spPr>
        <p:txBody>
          <a:bodyPr/>
          <a:lstStyle/>
          <a:p>
            <a:r>
              <a:rPr lang="es-ES" dirty="0"/>
              <a:t>Pieza de </a:t>
            </a:r>
            <a:r>
              <a:rPr lang="es-ES" b="1" dirty="0" err="1"/>
              <a:t>cerámitca</a:t>
            </a:r>
            <a:r>
              <a:rPr lang="es-ES" b="1" dirty="0"/>
              <a:t> envejecida en forma de hucha</a:t>
            </a:r>
            <a:r>
              <a:rPr lang="es-ES" dirty="0"/>
              <a:t>, muy decorativa. No dispone de apertura para recuperar el dinero, con lo cual tendrá que romperla cuando quiera disfrutar de sus ahorros</a:t>
            </a:r>
            <a:r>
              <a:rPr lang="es-ES" dirty="0" smtClean="0"/>
              <a:t>.    10€/U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39195" y="188640"/>
            <a:ext cx="78656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Hucha de barro envejecido</a:t>
            </a:r>
          </a:p>
          <a:p>
            <a:pPr algn="ctr"/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563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4525963"/>
          </a:xfrm>
        </p:spPr>
        <p:txBody>
          <a:bodyPr>
            <a:normAutofit/>
          </a:bodyPr>
          <a:lstStyle/>
          <a:p>
            <a:r>
              <a:rPr lang="es-ES" sz="2800" dirty="0" smtClean="0"/>
              <a:t>Las</a:t>
            </a:r>
            <a:r>
              <a:rPr lang="es-ES" sz="2800" dirty="0"/>
              <a:t> </a:t>
            </a:r>
            <a:r>
              <a:rPr lang="es-ES" sz="2800" b="1" dirty="0"/>
              <a:t>Galletas de </a:t>
            </a:r>
            <a:r>
              <a:rPr lang="es-ES" sz="2800" b="1" dirty="0" smtClean="0"/>
              <a:t>Manzana </a:t>
            </a:r>
            <a:r>
              <a:rPr lang="es-ES" sz="2800" dirty="0" smtClean="0"/>
              <a:t>están</a:t>
            </a:r>
            <a:r>
              <a:rPr lang="es-ES" sz="2800" b="1" dirty="0"/>
              <a:t> elaboradas de forma artesanal </a:t>
            </a:r>
            <a:r>
              <a:rPr lang="es-ES" sz="2800" dirty="0"/>
              <a:t>en exclusiva para nuestra marca bajo los más estrictos controles de calidad </a:t>
            </a:r>
            <a:r>
              <a:rPr lang="es-ES" sz="2800" b="1" dirty="0"/>
              <a:t>con los ingredientes más tradicionales</a:t>
            </a:r>
            <a:r>
              <a:rPr lang="es-ES" sz="2800" dirty="0"/>
              <a:t>, y con un agradable aroma y sabor a manzana, que le viene dado por la utilización de auténtica mermelada de manzana en su producción</a:t>
            </a:r>
            <a:r>
              <a:rPr lang="es-ES" sz="2800" dirty="0" smtClean="0"/>
              <a:t>.  8,25€/u (380 g)</a:t>
            </a:r>
            <a:endParaRPr lang="es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1115616" y="548680"/>
            <a:ext cx="6132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Galletas de manzana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0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835696" y="404664"/>
            <a:ext cx="4718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Jarra de barro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0812" y="472514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Jarra de </a:t>
            </a:r>
            <a:r>
              <a:rPr lang="es-ES" sz="3200" b="1" dirty="0"/>
              <a:t>barro lacada</a:t>
            </a:r>
            <a:r>
              <a:rPr lang="es-ES" sz="3200" dirty="0"/>
              <a:t>, elaborada artesanalmente, especialmente indicada para servir el excelente</a:t>
            </a:r>
            <a:r>
              <a:rPr lang="es-ES" sz="3200" b="1" dirty="0"/>
              <a:t> Vino de </a:t>
            </a:r>
            <a:r>
              <a:rPr lang="es-ES" sz="3200" b="1" dirty="0" smtClean="0"/>
              <a:t>Canga.  </a:t>
            </a:r>
            <a:r>
              <a:rPr lang="es-ES" sz="3200" b="1" smtClean="0"/>
              <a:t>10</a:t>
            </a:r>
            <a:r>
              <a:rPr lang="es-ES" sz="3200" smtClean="0"/>
              <a:t>€/U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759768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127</Words>
  <Application>Microsoft Office PowerPoint</Application>
  <PresentationFormat>Presentación en pantalla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6</cp:revision>
  <dcterms:created xsi:type="dcterms:W3CDTF">2015-02-04T22:23:48Z</dcterms:created>
  <dcterms:modified xsi:type="dcterms:W3CDTF">2015-03-13T21:13:11Z</dcterms:modified>
</cp:coreProperties>
</file>