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pPr>
                <a:spcBef>
                  <a:spcPts val="0"/>
                </a:spcBef>
                <a:buNone/>
              </a:pPr>
              <a:t>‹Nº›</a:t>
            </a:fld>
            <a:endParaRPr lang="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CATÁLOGO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PULSERAS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3499" y="2958325"/>
            <a:ext cx="2623300" cy="196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575" y="1438250"/>
            <a:ext cx="3022675" cy="22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41925" y="1990876"/>
            <a:ext cx="3022675" cy="22670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029811">
            <a:off x="920474" y="2008799"/>
            <a:ext cx="3250674" cy="243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73351">
            <a:off x="4460404" y="2046229"/>
            <a:ext cx="3577516" cy="2328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FUNDAS DE MÓVIL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460500"/>
            <a:ext cx="2868974" cy="2151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17825" y="1460500"/>
            <a:ext cx="2868974" cy="2151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26725" y="3071350"/>
            <a:ext cx="2801374" cy="185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6112" y="1460500"/>
            <a:ext cx="3250675" cy="243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9" y="1460508"/>
            <a:ext cx="3250675" cy="2437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dirty="0" smtClean="0"/>
              <a:t>PRODUCTOS ASTURIANOS</a:t>
            </a:r>
            <a:endParaRPr lang="es" dirty="0"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-ES" dirty="0" smtClean="0"/>
              <a:t>PANCETA EN TROZOS</a:t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8575" cy="2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304800"/>
            <a:ext cx="28575" cy="2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457200"/>
            <a:ext cx="28575" cy="2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43174" y="2071685"/>
            <a:ext cx="4049550" cy="25420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6858016" y="4500576"/>
            <a:ext cx="1826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Precio: 2,50€/unidad</a:t>
            </a:r>
            <a:endParaRPr lang="es-ES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MIEL ECOLÓGICA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2650" y="1589325"/>
            <a:ext cx="5355950" cy="28567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6429388" y="4500576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Precio: 4,50€/unidad</a:t>
            </a:r>
            <a:endParaRPr lang="es-ES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PresentationFormat>Presentación en pantalla (16:9)</PresentationFormat>
  <Paragraphs>8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biz</vt:lpstr>
      <vt:lpstr>CATÁLOGO</vt:lpstr>
      <vt:lpstr>PULSERAS</vt:lpstr>
      <vt:lpstr>Diapositiva 3</vt:lpstr>
      <vt:lpstr>FUNDAS DE MÓVIL</vt:lpstr>
      <vt:lpstr>Diapositiva 5</vt:lpstr>
      <vt:lpstr>PRODUCTOS ASTURIANOS</vt:lpstr>
      <vt:lpstr>MIEL ECOLÓGICA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familia</dc:creator>
  <cp:lastModifiedBy>familia</cp:lastModifiedBy>
  <cp:revision>1</cp:revision>
  <dcterms:modified xsi:type="dcterms:W3CDTF">2015-04-07T17:43:15Z</dcterms:modified>
</cp:coreProperties>
</file>