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43076-AA04-4774-AED8-D0A46731E39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01C085-754A-46CC-957A-0CC55FBD7C3D}">
      <dgm:prSet phldrT="[Texto]" custT="1"/>
      <dgm:spPr/>
      <dgm:t>
        <a:bodyPr/>
        <a:lstStyle/>
        <a:p>
          <a:r>
            <a:rPr lang="es-ES" sz="1800" dirty="0" smtClean="0"/>
            <a:t>Ángeles</a:t>
          </a:r>
        </a:p>
        <a:p>
          <a:r>
            <a:rPr lang="es-ES" sz="1800" dirty="0" smtClean="0"/>
            <a:t>(Profesora</a:t>
          </a:r>
          <a:r>
            <a:rPr lang="es-ES" sz="1800" dirty="0" smtClean="0"/>
            <a:t>)</a:t>
          </a:r>
          <a:endParaRPr lang="es-ES" sz="1800" dirty="0"/>
        </a:p>
      </dgm:t>
    </dgm:pt>
    <dgm:pt modelId="{7EA74EBC-4E3E-495A-8D13-7E8387BB8074}" type="parTrans" cxnId="{4E322DBF-BD2B-4E46-A533-36BB9FF94ACC}">
      <dgm:prSet/>
      <dgm:spPr/>
      <dgm:t>
        <a:bodyPr/>
        <a:lstStyle/>
        <a:p>
          <a:endParaRPr lang="es-ES"/>
        </a:p>
      </dgm:t>
    </dgm:pt>
    <dgm:pt modelId="{00C72931-F512-4A7A-A040-EB442BD28976}" type="sibTrans" cxnId="{4E322DBF-BD2B-4E46-A533-36BB9FF94ACC}">
      <dgm:prSet/>
      <dgm:spPr/>
      <dgm:t>
        <a:bodyPr/>
        <a:lstStyle/>
        <a:p>
          <a:endParaRPr lang="es-ES"/>
        </a:p>
      </dgm:t>
    </dgm:pt>
    <dgm:pt modelId="{906BEC45-0FEE-436A-8E58-EFEEDCB19A3B}">
      <dgm:prSet phldrT="[Texto]" custT="1"/>
      <dgm:spPr/>
      <dgm:t>
        <a:bodyPr/>
        <a:lstStyle/>
        <a:p>
          <a:r>
            <a:rPr lang="es-ES" sz="1800" dirty="0" smtClean="0"/>
            <a:t>Alejandro</a:t>
          </a:r>
          <a:endParaRPr lang="es-ES" sz="1800" dirty="0"/>
        </a:p>
      </dgm:t>
    </dgm:pt>
    <dgm:pt modelId="{4602BA83-B337-44B6-8E27-2C3452C44C3B}" type="parTrans" cxnId="{3617E766-6DA5-4F00-8A0B-BA63E1CFDBE0}">
      <dgm:prSet/>
      <dgm:spPr/>
      <dgm:t>
        <a:bodyPr/>
        <a:lstStyle/>
        <a:p>
          <a:endParaRPr lang="es-ES"/>
        </a:p>
      </dgm:t>
    </dgm:pt>
    <dgm:pt modelId="{25DBBD4D-2B65-4B6B-A7FC-5DB608DA5CF5}" type="sibTrans" cxnId="{3617E766-6DA5-4F00-8A0B-BA63E1CFDBE0}">
      <dgm:prSet/>
      <dgm:spPr/>
      <dgm:t>
        <a:bodyPr/>
        <a:lstStyle/>
        <a:p>
          <a:endParaRPr lang="es-ES"/>
        </a:p>
      </dgm:t>
    </dgm:pt>
    <dgm:pt modelId="{9E112574-DAA1-47A9-8F74-4394E9E5BAA8}">
      <dgm:prSet phldrT="[Texto]" custT="1"/>
      <dgm:spPr/>
      <dgm:t>
        <a:bodyPr/>
        <a:lstStyle/>
        <a:p>
          <a:r>
            <a:rPr lang="es-ES" sz="1800" dirty="0" err="1" smtClean="0"/>
            <a:t>Kike</a:t>
          </a:r>
          <a:endParaRPr lang="es-ES" sz="1800" dirty="0" smtClean="0"/>
        </a:p>
      </dgm:t>
    </dgm:pt>
    <dgm:pt modelId="{2F0A5DBC-3746-4650-B2D1-7ED5EA3B918B}" type="parTrans" cxnId="{ACCD2B38-78DB-4867-B46E-DF92395F5473}">
      <dgm:prSet/>
      <dgm:spPr/>
      <dgm:t>
        <a:bodyPr/>
        <a:lstStyle/>
        <a:p>
          <a:endParaRPr lang="es-ES"/>
        </a:p>
      </dgm:t>
    </dgm:pt>
    <dgm:pt modelId="{16CE0214-04F9-4CBB-8E76-51162247C33E}" type="sibTrans" cxnId="{ACCD2B38-78DB-4867-B46E-DF92395F5473}">
      <dgm:prSet/>
      <dgm:spPr/>
      <dgm:t>
        <a:bodyPr/>
        <a:lstStyle/>
        <a:p>
          <a:endParaRPr lang="es-ES"/>
        </a:p>
      </dgm:t>
    </dgm:pt>
    <dgm:pt modelId="{53F1818C-D6F9-4605-B16B-65FCBF2443F6}">
      <dgm:prSet phldrT="[Texto]" custT="1"/>
      <dgm:spPr/>
      <dgm:t>
        <a:bodyPr/>
        <a:lstStyle/>
        <a:p>
          <a:r>
            <a:rPr lang="es-ES" sz="1800" dirty="0" smtClean="0"/>
            <a:t>Alba</a:t>
          </a:r>
        </a:p>
        <a:p>
          <a:r>
            <a:rPr lang="es-ES" sz="1400" smtClean="0"/>
            <a:t>(Secretaria</a:t>
          </a:r>
          <a:r>
            <a:rPr lang="es-ES" sz="1400" dirty="0" smtClean="0"/>
            <a:t>)</a:t>
          </a:r>
          <a:endParaRPr lang="es-ES" sz="1400" dirty="0"/>
        </a:p>
      </dgm:t>
    </dgm:pt>
    <dgm:pt modelId="{BE13B311-9F66-446C-BD0A-EC7F41DA9F0B}" type="parTrans" cxnId="{AD4AD05F-A683-4814-89C0-D056EBB4F385}">
      <dgm:prSet/>
      <dgm:spPr/>
      <dgm:t>
        <a:bodyPr/>
        <a:lstStyle/>
        <a:p>
          <a:endParaRPr lang="es-ES"/>
        </a:p>
      </dgm:t>
    </dgm:pt>
    <dgm:pt modelId="{CA36DA98-0ABE-493D-A501-31AA60286FEF}" type="sibTrans" cxnId="{AD4AD05F-A683-4814-89C0-D056EBB4F385}">
      <dgm:prSet/>
      <dgm:spPr/>
      <dgm:t>
        <a:bodyPr/>
        <a:lstStyle/>
        <a:p>
          <a:endParaRPr lang="es-ES"/>
        </a:p>
      </dgm:t>
    </dgm:pt>
    <dgm:pt modelId="{6295DF24-BC08-42D8-B28F-39682829A0DC}">
      <dgm:prSet custT="1"/>
      <dgm:spPr/>
      <dgm:t>
        <a:bodyPr/>
        <a:lstStyle/>
        <a:p>
          <a:r>
            <a:rPr lang="es-ES" sz="1800" dirty="0" smtClean="0"/>
            <a:t>David</a:t>
          </a:r>
          <a:endParaRPr lang="es-ES" sz="1800" dirty="0"/>
        </a:p>
      </dgm:t>
    </dgm:pt>
    <dgm:pt modelId="{318A6390-AC96-4294-9B33-43BE255AA499}" type="parTrans" cxnId="{FEA8FF96-3D35-400E-9D0B-E59D091ED2D7}">
      <dgm:prSet/>
      <dgm:spPr/>
      <dgm:t>
        <a:bodyPr/>
        <a:lstStyle/>
        <a:p>
          <a:endParaRPr lang="es-ES"/>
        </a:p>
      </dgm:t>
    </dgm:pt>
    <dgm:pt modelId="{8F81C7A2-37B0-49FB-B695-E2EB0A0B65E1}" type="sibTrans" cxnId="{FEA8FF96-3D35-400E-9D0B-E59D091ED2D7}">
      <dgm:prSet/>
      <dgm:spPr/>
      <dgm:t>
        <a:bodyPr/>
        <a:lstStyle/>
        <a:p>
          <a:endParaRPr lang="es-ES"/>
        </a:p>
      </dgm:t>
    </dgm:pt>
    <dgm:pt modelId="{DFEC90F1-312E-4E4C-840F-F0C36BA23E97}">
      <dgm:prSet custT="1"/>
      <dgm:spPr/>
      <dgm:t>
        <a:bodyPr/>
        <a:lstStyle/>
        <a:p>
          <a:r>
            <a:rPr lang="es-ES" sz="1800" dirty="0" smtClean="0"/>
            <a:t>Víctor</a:t>
          </a:r>
          <a:endParaRPr lang="es-ES" sz="1800" dirty="0"/>
        </a:p>
      </dgm:t>
    </dgm:pt>
    <dgm:pt modelId="{1F045C4E-A12F-4FA9-9365-549D331CF38C}" type="parTrans" cxnId="{D873A8AB-14D6-4013-8A0E-E793917BBC61}">
      <dgm:prSet/>
      <dgm:spPr/>
      <dgm:t>
        <a:bodyPr/>
        <a:lstStyle/>
        <a:p>
          <a:endParaRPr lang="es-ES"/>
        </a:p>
      </dgm:t>
    </dgm:pt>
    <dgm:pt modelId="{AB309567-5227-443A-9EF6-86984637D9B5}" type="sibTrans" cxnId="{D873A8AB-14D6-4013-8A0E-E793917BBC61}">
      <dgm:prSet/>
      <dgm:spPr/>
      <dgm:t>
        <a:bodyPr/>
        <a:lstStyle/>
        <a:p>
          <a:endParaRPr lang="es-ES"/>
        </a:p>
      </dgm:t>
    </dgm:pt>
    <dgm:pt modelId="{393C723C-737C-4893-86E4-F09E58F80879}">
      <dgm:prSet custT="1"/>
      <dgm:spPr/>
      <dgm:t>
        <a:bodyPr/>
        <a:lstStyle/>
        <a:p>
          <a:r>
            <a:rPr lang="es-ES" sz="1800" dirty="0" smtClean="0"/>
            <a:t>Álvaro</a:t>
          </a:r>
        </a:p>
        <a:p>
          <a:r>
            <a:rPr lang="es-ES" sz="1400" dirty="0" smtClean="0"/>
            <a:t>(Tesorero)</a:t>
          </a:r>
          <a:endParaRPr lang="es-ES" sz="1400" dirty="0"/>
        </a:p>
      </dgm:t>
    </dgm:pt>
    <dgm:pt modelId="{CC9127FF-AAD9-4740-9DD0-6382C0A1E9CE}" type="parTrans" cxnId="{8E04FABD-8882-4122-82DF-6A848A0E3C9E}">
      <dgm:prSet/>
      <dgm:spPr/>
      <dgm:t>
        <a:bodyPr/>
        <a:lstStyle/>
        <a:p>
          <a:endParaRPr lang="es-ES"/>
        </a:p>
      </dgm:t>
    </dgm:pt>
    <dgm:pt modelId="{0D1DFFBB-0C73-4274-8A9E-DB12B9B0D2AF}" type="sibTrans" cxnId="{8E04FABD-8882-4122-82DF-6A848A0E3C9E}">
      <dgm:prSet/>
      <dgm:spPr/>
      <dgm:t>
        <a:bodyPr/>
        <a:lstStyle/>
        <a:p>
          <a:endParaRPr lang="es-ES"/>
        </a:p>
      </dgm:t>
    </dgm:pt>
    <dgm:pt modelId="{A907C90F-7E6A-4F95-9860-37207E797CAD}">
      <dgm:prSet custT="1"/>
      <dgm:spPr/>
      <dgm:t>
        <a:bodyPr/>
        <a:lstStyle/>
        <a:p>
          <a:r>
            <a:rPr lang="es-ES" sz="1800" dirty="0" smtClean="0"/>
            <a:t>Elena </a:t>
          </a:r>
        </a:p>
        <a:p>
          <a:r>
            <a:rPr lang="es-ES" sz="1400" dirty="0" smtClean="0"/>
            <a:t>(presidenta)</a:t>
          </a:r>
          <a:endParaRPr lang="es-ES" sz="1400" dirty="0"/>
        </a:p>
      </dgm:t>
    </dgm:pt>
    <dgm:pt modelId="{92940D77-8EC7-41D6-B4D2-D70C11DDA2F2}" type="parTrans" cxnId="{AB7F5250-DB22-45CF-8378-3E59CD5D3A90}">
      <dgm:prSet/>
      <dgm:spPr/>
      <dgm:t>
        <a:bodyPr/>
        <a:lstStyle/>
        <a:p>
          <a:endParaRPr lang="es-ES"/>
        </a:p>
      </dgm:t>
    </dgm:pt>
    <dgm:pt modelId="{0D2EAEA0-20CF-49F2-A9CD-4E56A293DA22}" type="sibTrans" cxnId="{AB7F5250-DB22-45CF-8378-3E59CD5D3A90}">
      <dgm:prSet/>
      <dgm:spPr/>
      <dgm:t>
        <a:bodyPr/>
        <a:lstStyle/>
        <a:p>
          <a:endParaRPr lang="es-ES"/>
        </a:p>
      </dgm:t>
    </dgm:pt>
    <dgm:pt modelId="{113E2C32-99AA-4D62-9C28-026ED26DC64F}">
      <dgm:prSet custT="1"/>
      <dgm:spPr/>
      <dgm:t>
        <a:bodyPr/>
        <a:lstStyle/>
        <a:p>
          <a:r>
            <a:rPr lang="es-ES" sz="1800" dirty="0" smtClean="0"/>
            <a:t>Blanca</a:t>
          </a:r>
          <a:endParaRPr lang="es-ES" sz="1800" dirty="0"/>
        </a:p>
      </dgm:t>
    </dgm:pt>
    <dgm:pt modelId="{2344D27F-0610-4D0A-99CA-145F23FA0C87}" type="sibTrans" cxnId="{187A053B-EB3C-4050-B3CA-E43938230D6B}">
      <dgm:prSet/>
      <dgm:spPr/>
      <dgm:t>
        <a:bodyPr/>
        <a:lstStyle/>
        <a:p>
          <a:endParaRPr lang="es-ES"/>
        </a:p>
      </dgm:t>
    </dgm:pt>
    <dgm:pt modelId="{8766F34F-4750-4775-933F-290F1668B271}" type="parTrans" cxnId="{187A053B-EB3C-4050-B3CA-E43938230D6B}">
      <dgm:prSet/>
      <dgm:spPr/>
      <dgm:t>
        <a:bodyPr/>
        <a:lstStyle/>
        <a:p>
          <a:endParaRPr lang="es-ES"/>
        </a:p>
      </dgm:t>
    </dgm:pt>
    <dgm:pt modelId="{E2036B19-8EC7-48AB-B5C9-EDCE32895C11}">
      <dgm:prSet phldrT="[Texto]" custT="1"/>
      <dgm:spPr/>
      <dgm:t>
        <a:bodyPr/>
        <a:lstStyle/>
        <a:p>
          <a:r>
            <a:rPr lang="es-ES" sz="1800" dirty="0" smtClean="0"/>
            <a:t>Roberto</a:t>
          </a:r>
          <a:endParaRPr lang="es-ES" sz="1800" dirty="0" smtClean="0"/>
        </a:p>
      </dgm:t>
    </dgm:pt>
    <dgm:pt modelId="{C49C2202-9AC6-40AC-879F-D07F476B2F2C}" type="sibTrans" cxnId="{9C62768E-6C2E-459B-945D-76173D404F86}">
      <dgm:prSet/>
      <dgm:spPr/>
      <dgm:t>
        <a:bodyPr/>
        <a:lstStyle/>
        <a:p>
          <a:endParaRPr lang="es-ES"/>
        </a:p>
      </dgm:t>
    </dgm:pt>
    <dgm:pt modelId="{E4BA69A5-B7FA-472A-85BF-69FEAB0B1D95}" type="parTrans" cxnId="{9C62768E-6C2E-459B-945D-76173D404F86}">
      <dgm:prSet/>
      <dgm:spPr/>
      <dgm:t>
        <a:bodyPr/>
        <a:lstStyle/>
        <a:p>
          <a:endParaRPr lang="es-ES"/>
        </a:p>
      </dgm:t>
    </dgm:pt>
    <dgm:pt modelId="{8BBA36B1-3384-4367-9959-D6888A06377C}" type="pres">
      <dgm:prSet presAssocID="{94143076-AA04-4774-AED8-D0A46731E3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283F61-6419-4D5C-B10D-4AACC38DB06F}" type="pres">
      <dgm:prSet presAssocID="{7C01C085-754A-46CC-957A-0CC55FBD7C3D}" presName="centerShape" presStyleLbl="node0" presStyleIdx="0" presStyleCnt="1" custScaleX="119466" custScaleY="104051" custLinFactNeighborX="1247" custLinFactNeighborY="26"/>
      <dgm:spPr/>
      <dgm:t>
        <a:bodyPr/>
        <a:lstStyle/>
        <a:p>
          <a:endParaRPr lang="es-ES"/>
        </a:p>
      </dgm:t>
    </dgm:pt>
    <dgm:pt modelId="{9ED349E8-FB23-4A7C-9920-0AEEA1820D76}" type="pres">
      <dgm:prSet presAssocID="{A907C90F-7E6A-4F95-9860-37207E797CAD}" presName="node" presStyleLbl="node1" presStyleIdx="0" presStyleCnt="9" custScaleX="111792" custRadScaleRad="99979" custRadScaleInc="107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1057D8-CF21-4C24-B9FA-5F9B59E0004E}" type="pres">
      <dgm:prSet presAssocID="{A907C90F-7E6A-4F95-9860-37207E797CAD}" presName="dummy" presStyleCnt="0"/>
      <dgm:spPr/>
    </dgm:pt>
    <dgm:pt modelId="{3B8FF336-F59E-4FDF-AF05-2DAEFF7E4CBB}" type="pres">
      <dgm:prSet presAssocID="{0D2EAEA0-20CF-49F2-A9CD-4E56A293DA22}" presName="sibTrans" presStyleLbl="sibTrans2D1" presStyleIdx="0" presStyleCnt="9"/>
      <dgm:spPr/>
      <dgm:t>
        <a:bodyPr/>
        <a:lstStyle/>
        <a:p>
          <a:endParaRPr lang="es-ES"/>
        </a:p>
      </dgm:t>
    </dgm:pt>
    <dgm:pt modelId="{7AC6D0A2-A4A7-4051-BAF1-3DE1C7A83435}" type="pres">
      <dgm:prSet presAssocID="{393C723C-737C-4893-86E4-F09E58F80879}" presName="node" presStyleLbl="node1" presStyleIdx="1" presStyleCnt="9" custScaleX="111792" custRadScaleRad="101582" custRadScaleInc="82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720083-89F1-4556-8EBB-322CEB33C68A}" type="pres">
      <dgm:prSet presAssocID="{393C723C-737C-4893-86E4-F09E58F80879}" presName="dummy" presStyleCnt="0"/>
      <dgm:spPr/>
    </dgm:pt>
    <dgm:pt modelId="{E0EB0E1D-4063-4A90-B479-3ADFCC0062DE}" type="pres">
      <dgm:prSet presAssocID="{0D1DFFBB-0C73-4274-8A9E-DB12B9B0D2AF}" presName="sibTrans" presStyleLbl="sibTrans2D1" presStyleIdx="1" presStyleCnt="9"/>
      <dgm:spPr/>
      <dgm:t>
        <a:bodyPr/>
        <a:lstStyle/>
        <a:p>
          <a:endParaRPr lang="es-ES"/>
        </a:p>
      </dgm:t>
    </dgm:pt>
    <dgm:pt modelId="{AA0E3EB4-9F89-4569-B4A6-C77A05F09265}" type="pres">
      <dgm:prSet presAssocID="{DFEC90F1-312E-4E4C-840F-F0C36BA23E97}" presName="node" presStyleLbl="node1" presStyleIdx="2" presStyleCnt="9" custScaleX="111792" custRadScaleRad="103121" custRadScaleInc="6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7B9A0C-3CBF-41F1-8D7F-2DDFF721F758}" type="pres">
      <dgm:prSet presAssocID="{DFEC90F1-312E-4E4C-840F-F0C36BA23E97}" presName="dummy" presStyleCnt="0"/>
      <dgm:spPr/>
    </dgm:pt>
    <dgm:pt modelId="{528AEA97-BBB8-479D-A476-ED4CEC13A978}" type="pres">
      <dgm:prSet presAssocID="{AB309567-5227-443A-9EF6-86984637D9B5}" presName="sibTrans" presStyleLbl="sibTrans2D1" presStyleIdx="2" presStyleCnt="9"/>
      <dgm:spPr/>
      <dgm:t>
        <a:bodyPr/>
        <a:lstStyle/>
        <a:p>
          <a:endParaRPr lang="es-ES"/>
        </a:p>
      </dgm:t>
    </dgm:pt>
    <dgm:pt modelId="{69E59634-D45C-4377-97E8-6A6B7E6A58E6}" type="pres">
      <dgm:prSet presAssocID="{6295DF24-BC08-42D8-B28F-39682829A0DC}" presName="node" presStyleLbl="node1" presStyleIdx="3" presStyleCnt="9" custScaleX="111792" custRadScaleRad="102194" custRadScaleInc="-50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EC00A2-3A54-416E-BF0D-D286E5635BDF}" type="pres">
      <dgm:prSet presAssocID="{6295DF24-BC08-42D8-B28F-39682829A0DC}" presName="dummy" presStyleCnt="0"/>
      <dgm:spPr/>
    </dgm:pt>
    <dgm:pt modelId="{974F54CE-0026-4450-917F-3FBB492E753B}" type="pres">
      <dgm:prSet presAssocID="{8F81C7A2-37B0-49FB-B695-E2EB0A0B65E1}" presName="sibTrans" presStyleLbl="sibTrans2D1" presStyleIdx="3" presStyleCnt="9"/>
      <dgm:spPr/>
      <dgm:t>
        <a:bodyPr/>
        <a:lstStyle/>
        <a:p>
          <a:endParaRPr lang="es-ES"/>
        </a:p>
      </dgm:t>
    </dgm:pt>
    <dgm:pt modelId="{F4A4994B-E7A9-446D-9E02-D619F232D3C0}" type="pres">
      <dgm:prSet presAssocID="{113E2C32-99AA-4D62-9C28-026ED26DC64F}" presName="node" presStyleLbl="node1" presStyleIdx="4" presStyleCnt="9" custScaleX="111792" custRadScaleRad="100929" custRadScaleInc="-99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03E8F5-7AD7-4B11-9E89-A79601EE6BBF}" type="pres">
      <dgm:prSet presAssocID="{113E2C32-99AA-4D62-9C28-026ED26DC64F}" presName="dummy" presStyleCnt="0"/>
      <dgm:spPr/>
    </dgm:pt>
    <dgm:pt modelId="{992A8AE9-E655-45BA-B62C-C7E0A3265EE0}" type="pres">
      <dgm:prSet presAssocID="{2344D27F-0610-4D0A-99CA-145F23FA0C87}" presName="sibTrans" presStyleLbl="sibTrans2D1" presStyleIdx="4" presStyleCnt="9"/>
      <dgm:spPr/>
      <dgm:t>
        <a:bodyPr/>
        <a:lstStyle/>
        <a:p>
          <a:endParaRPr lang="es-ES"/>
        </a:p>
      </dgm:t>
    </dgm:pt>
    <dgm:pt modelId="{A0C71557-1D67-41E1-B3D9-EC09B314FB3F}" type="pres">
      <dgm:prSet presAssocID="{906BEC45-0FEE-436A-8E58-EFEEDCB19A3B}" presName="node" presStyleLbl="node1" presStyleIdx="5" presStyleCnt="9" custScaleX="117002" custScaleY="95575" custRadScaleRad="99224" custRadScaleInc="-102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24A52B-EA8C-4387-9E3B-0B9071145AF4}" type="pres">
      <dgm:prSet presAssocID="{906BEC45-0FEE-436A-8E58-EFEEDCB19A3B}" presName="dummy" presStyleCnt="0"/>
      <dgm:spPr/>
    </dgm:pt>
    <dgm:pt modelId="{46E16AFE-B078-490D-B652-F66A0A802B7A}" type="pres">
      <dgm:prSet presAssocID="{25DBBD4D-2B65-4B6B-A7FC-5DB608DA5CF5}" presName="sibTrans" presStyleLbl="sibTrans2D1" presStyleIdx="5" presStyleCnt="9"/>
      <dgm:spPr/>
      <dgm:t>
        <a:bodyPr/>
        <a:lstStyle/>
        <a:p>
          <a:endParaRPr lang="es-ES"/>
        </a:p>
      </dgm:t>
    </dgm:pt>
    <dgm:pt modelId="{0C3DF59D-FE13-40AF-A11E-26B9432FF786}" type="pres">
      <dgm:prSet presAssocID="{E2036B19-8EC7-48AB-B5C9-EDCE32895C11}" presName="node" presStyleLbl="node1" presStyleIdx="6" presStyleCnt="9" custScaleX="108491" custScaleY="95982" custRadScaleRad="97874" custRadScaleInc="-56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092BBD-9B74-4E58-B705-7C64EFAADD4A}" type="pres">
      <dgm:prSet presAssocID="{E2036B19-8EC7-48AB-B5C9-EDCE32895C11}" presName="dummy" presStyleCnt="0"/>
      <dgm:spPr/>
    </dgm:pt>
    <dgm:pt modelId="{A2B1769B-3BE2-444B-A4F8-830F363AF852}" type="pres">
      <dgm:prSet presAssocID="{C49C2202-9AC6-40AC-879F-D07F476B2F2C}" presName="sibTrans" presStyleLbl="sibTrans2D1" presStyleIdx="6" presStyleCnt="9"/>
      <dgm:spPr/>
      <dgm:t>
        <a:bodyPr/>
        <a:lstStyle/>
        <a:p>
          <a:endParaRPr lang="es-ES"/>
        </a:p>
      </dgm:t>
    </dgm:pt>
    <dgm:pt modelId="{39500BD5-934D-4908-A4D6-1AD1E3AD83D7}" type="pres">
      <dgm:prSet presAssocID="{9E112574-DAA1-47A9-8F74-4394E9E5BAA8}" presName="node" presStyleLbl="node1" presStyleIdx="7" presStyleCnt="9" custScaleX="105982" custScaleY="90572" custRadScaleRad="97535" custRadScaleInc="16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F5E1C7-FF4E-4CB4-82C0-46B6040D6F0F}" type="pres">
      <dgm:prSet presAssocID="{9E112574-DAA1-47A9-8F74-4394E9E5BAA8}" presName="dummy" presStyleCnt="0"/>
      <dgm:spPr/>
    </dgm:pt>
    <dgm:pt modelId="{D9509D2D-0338-4640-B289-78EF5F391756}" type="pres">
      <dgm:prSet presAssocID="{16CE0214-04F9-4CBB-8E76-51162247C33E}" presName="sibTrans" presStyleLbl="sibTrans2D1" presStyleIdx="7" presStyleCnt="9"/>
      <dgm:spPr/>
      <dgm:t>
        <a:bodyPr/>
        <a:lstStyle/>
        <a:p>
          <a:endParaRPr lang="es-ES"/>
        </a:p>
      </dgm:t>
    </dgm:pt>
    <dgm:pt modelId="{C71FE959-445A-41B7-9081-32F1332706F4}" type="pres">
      <dgm:prSet presAssocID="{53F1818C-D6F9-4605-B16B-65FCBF2443F6}" presName="node" presStyleLbl="node1" presStyleIdx="8" presStyleCnt="9" custScaleX="111792" custRadScaleRad="98374" custRadScaleInc="82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7F140E-D42C-49B1-8306-A07B4EBA50CE}" type="pres">
      <dgm:prSet presAssocID="{53F1818C-D6F9-4605-B16B-65FCBF2443F6}" presName="dummy" presStyleCnt="0"/>
      <dgm:spPr/>
    </dgm:pt>
    <dgm:pt modelId="{09F8BE76-0B3C-48B2-9422-DCB18EDA7235}" type="pres">
      <dgm:prSet presAssocID="{CA36DA98-0ABE-493D-A501-31AA60286FEF}" presName="sibTrans" presStyleLbl="sibTrans2D1" presStyleIdx="8" presStyleCnt="9"/>
      <dgm:spPr/>
      <dgm:t>
        <a:bodyPr/>
        <a:lstStyle/>
        <a:p>
          <a:endParaRPr lang="es-ES"/>
        </a:p>
      </dgm:t>
    </dgm:pt>
  </dgm:ptLst>
  <dgm:cxnLst>
    <dgm:cxn modelId="{FEAD17B3-EB25-431C-8B8E-CF36E7C9CFC4}" type="presOf" srcId="{A907C90F-7E6A-4F95-9860-37207E797CAD}" destId="{9ED349E8-FB23-4A7C-9920-0AEEA1820D76}" srcOrd="0" destOrd="0" presId="urn:microsoft.com/office/officeart/2005/8/layout/radial6"/>
    <dgm:cxn modelId="{187A053B-EB3C-4050-B3CA-E43938230D6B}" srcId="{7C01C085-754A-46CC-957A-0CC55FBD7C3D}" destId="{113E2C32-99AA-4D62-9C28-026ED26DC64F}" srcOrd="4" destOrd="0" parTransId="{8766F34F-4750-4775-933F-290F1668B271}" sibTransId="{2344D27F-0610-4D0A-99CA-145F23FA0C87}"/>
    <dgm:cxn modelId="{ACCD2B38-78DB-4867-B46E-DF92395F5473}" srcId="{7C01C085-754A-46CC-957A-0CC55FBD7C3D}" destId="{9E112574-DAA1-47A9-8F74-4394E9E5BAA8}" srcOrd="7" destOrd="0" parTransId="{2F0A5DBC-3746-4650-B2D1-7ED5EA3B918B}" sibTransId="{16CE0214-04F9-4CBB-8E76-51162247C33E}"/>
    <dgm:cxn modelId="{AB7F5250-DB22-45CF-8378-3E59CD5D3A90}" srcId="{7C01C085-754A-46CC-957A-0CC55FBD7C3D}" destId="{A907C90F-7E6A-4F95-9860-37207E797CAD}" srcOrd="0" destOrd="0" parTransId="{92940D77-8EC7-41D6-B4D2-D70C11DDA2F2}" sibTransId="{0D2EAEA0-20CF-49F2-A9CD-4E56A293DA22}"/>
    <dgm:cxn modelId="{FEA8FF96-3D35-400E-9D0B-E59D091ED2D7}" srcId="{7C01C085-754A-46CC-957A-0CC55FBD7C3D}" destId="{6295DF24-BC08-42D8-B28F-39682829A0DC}" srcOrd="3" destOrd="0" parTransId="{318A6390-AC96-4294-9B33-43BE255AA499}" sibTransId="{8F81C7A2-37B0-49FB-B695-E2EB0A0B65E1}"/>
    <dgm:cxn modelId="{8E04FABD-8882-4122-82DF-6A848A0E3C9E}" srcId="{7C01C085-754A-46CC-957A-0CC55FBD7C3D}" destId="{393C723C-737C-4893-86E4-F09E58F80879}" srcOrd="1" destOrd="0" parTransId="{CC9127FF-AAD9-4740-9DD0-6382C0A1E9CE}" sibTransId="{0D1DFFBB-0C73-4274-8A9E-DB12B9B0D2AF}"/>
    <dgm:cxn modelId="{EDCB10FB-1E75-4C4A-974B-9D3150F328B2}" type="presOf" srcId="{0D2EAEA0-20CF-49F2-A9CD-4E56A293DA22}" destId="{3B8FF336-F59E-4FDF-AF05-2DAEFF7E4CBB}" srcOrd="0" destOrd="0" presId="urn:microsoft.com/office/officeart/2005/8/layout/radial6"/>
    <dgm:cxn modelId="{E41D95BA-7F59-4C44-B80C-4CC03D722400}" type="presOf" srcId="{9E112574-DAA1-47A9-8F74-4394E9E5BAA8}" destId="{39500BD5-934D-4908-A4D6-1AD1E3AD83D7}" srcOrd="0" destOrd="0" presId="urn:microsoft.com/office/officeart/2005/8/layout/radial6"/>
    <dgm:cxn modelId="{619C1EF0-9A4A-4BE9-8365-FE602A47D818}" type="presOf" srcId="{AB309567-5227-443A-9EF6-86984637D9B5}" destId="{528AEA97-BBB8-479D-A476-ED4CEC13A978}" srcOrd="0" destOrd="0" presId="urn:microsoft.com/office/officeart/2005/8/layout/radial6"/>
    <dgm:cxn modelId="{AA188D00-BAE7-4CE8-BB68-A96C0F444B03}" type="presOf" srcId="{C49C2202-9AC6-40AC-879F-D07F476B2F2C}" destId="{A2B1769B-3BE2-444B-A4F8-830F363AF852}" srcOrd="0" destOrd="0" presId="urn:microsoft.com/office/officeart/2005/8/layout/radial6"/>
    <dgm:cxn modelId="{FA47B176-BD95-4E0C-B491-4D5442E0939E}" type="presOf" srcId="{7C01C085-754A-46CC-957A-0CC55FBD7C3D}" destId="{01283F61-6419-4D5C-B10D-4AACC38DB06F}" srcOrd="0" destOrd="0" presId="urn:microsoft.com/office/officeart/2005/8/layout/radial6"/>
    <dgm:cxn modelId="{85EDD1DB-5938-4F68-B1D4-D0DF671016EC}" type="presOf" srcId="{DFEC90F1-312E-4E4C-840F-F0C36BA23E97}" destId="{AA0E3EB4-9F89-4569-B4A6-C77A05F09265}" srcOrd="0" destOrd="0" presId="urn:microsoft.com/office/officeart/2005/8/layout/radial6"/>
    <dgm:cxn modelId="{3617E766-6DA5-4F00-8A0B-BA63E1CFDBE0}" srcId="{7C01C085-754A-46CC-957A-0CC55FBD7C3D}" destId="{906BEC45-0FEE-436A-8E58-EFEEDCB19A3B}" srcOrd="5" destOrd="0" parTransId="{4602BA83-B337-44B6-8E27-2C3452C44C3B}" sibTransId="{25DBBD4D-2B65-4B6B-A7FC-5DB608DA5CF5}"/>
    <dgm:cxn modelId="{97A4E618-2BBD-4AD8-B306-DE7EDA301DC1}" type="presOf" srcId="{25DBBD4D-2B65-4B6B-A7FC-5DB608DA5CF5}" destId="{46E16AFE-B078-490D-B652-F66A0A802B7A}" srcOrd="0" destOrd="0" presId="urn:microsoft.com/office/officeart/2005/8/layout/radial6"/>
    <dgm:cxn modelId="{27B660F9-C68E-4970-BFA6-E0ADF038B25E}" type="presOf" srcId="{2344D27F-0610-4D0A-99CA-145F23FA0C87}" destId="{992A8AE9-E655-45BA-B62C-C7E0A3265EE0}" srcOrd="0" destOrd="0" presId="urn:microsoft.com/office/officeart/2005/8/layout/radial6"/>
    <dgm:cxn modelId="{4E322DBF-BD2B-4E46-A533-36BB9FF94ACC}" srcId="{94143076-AA04-4774-AED8-D0A46731E39A}" destId="{7C01C085-754A-46CC-957A-0CC55FBD7C3D}" srcOrd="0" destOrd="0" parTransId="{7EA74EBC-4E3E-495A-8D13-7E8387BB8074}" sibTransId="{00C72931-F512-4A7A-A040-EB442BD28976}"/>
    <dgm:cxn modelId="{AD4AD05F-A683-4814-89C0-D056EBB4F385}" srcId="{7C01C085-754A-46CC-957A-0CC55FBD7C3D}" destId="{53F1818C-D6F9-4605-B16B-65FCBF2443F6}" srcOrd="8" destOrd="0" parTransId="{BE13B311-9F66-446C-BD0A-EC7F41DA9F0B}" sibTransId="{CA36DA98-0ABE-493D-A501-31AA60286FEF}"/>
    <dgm:cxn modelId="{A07C8EBD-CF0A-415D-936C-9EFEB2CD9590}" type="presOf" srcId="{CA36DA98-0ABE-493D-A501-31AA60286FEF}" destId="{09F8BE76-0B3C-48B2-9422-DCB18EDA7235}" srcOrd="0" destOrd="0" presId="urn:microsoft.com/office/officeart/2005/8/layout/radial6"/>
    <dgm:cxn modelId="{A5976640-B306-4973-AB6B-8FC510207C23}" type="presOf" srcId="{94143076-AA04-4774-AED8-D0A46731E39A}" destId="{8BBA36B1-3384-4367-9959-D6888A06377C}" srcOrd="0" destOrd="0" presId="urn:microsoft.com/office/officeart/2005/8/layout/radial6"/>
    <dgm:cxn modelId="{57D6AECE-5478-4C76-908A-318E1F10CE01}" type="presOf" srcId="{53F1818C-D6F9-4605-B16B-65FCBF2443F6}" destId="{C71FE959-445A-41B7-9081-32F1332706F4}" srcOrd="0" destOrd="0" presId="urn:microsoft.com/office/officeart/2005/8/layout/radial6"/>
    <dgm:cxn modelId="{475AC21D-21F3-4AAA-B48C-0D71F2FA38A2}" type="presOf" srcId="{16CE0214-04F9-4CBB-8E76-51162247C33E}" destId="{D9509D2D-0338-4640-B289-78EF5F391756}" srcOrd="0" destOrd="0" presId="urn:microsoft.com/office/officeart/2005/8/layout/radial6"/>
    <dgm:cxn modelId="{FF9CB397-DAEE-4284-9847-491DA39AF5D6}" type="presOf" srcId="{8F81C7A2-37B0-49FB-B695-E2EB0A0B65E1}" destId="{974F54CE-0026-4450-917F-3FBB492E753B}" srcOrd="0" destOrd="0" presId="urn:microsoft.com/office/officeart/2005/8/layout/radial6"/>
    <dgm:cxn modelId="{AD67E7B3-6F4D-4F01-AEC6-9492E620DCB4}" type="presOf" srcId="{0D1DFFBB-0C73-4274-8A9E-DB12B9B0D2AF}" destId="{E0EB0E1D-4063-4A90-B479-3ADFCC0062DE}" srcOrd="0" destOrd="0" presId="urn:microsoft.com/office/officeart/2005/8/layout/radial6"/>
    <dgm:cxn modelId="{2D856F13-E254-4E2B-B492-4E2488FAD767}" type="presOf" srcId="{113E2C32-99AA-4D62-9C28-026ED26DC64F}" destId="{F4A4994B-E7A9-446D-9E02-D619F232D3C0}" srcOrd="0" destOrd="0" presId="urn:microsoft.com/office/officeart/2005/8/layout/radial6"/>
    <dgm:cxn modelId="{100060F9-7C2C-4F4B-8E97-E348D0335EC2}" type="presOf" srcId="{906BEC45-0FEE-436A-8E58-EFEEDCB19A3B}" destId="{A0C71557-1D67-41E1-B3D9-EC09B314FB3F}" srcOrd="0" destOrd="0" presId="urn:microsoft.com/office/officeart/2005/8/layout/radial6"/>
    <dgm:cxn modelId="{37017A1E-3240-4269-9023-BA9F79D50F4D}" type="presOf" srcId="{E2036B19-8EC7-48AB-B5C9-EDCE32895C11}" destId="{0C3DF59D-FE13-40AF-A11E-26B9432FF786}" srcOrd="0" destOrd="0" presId="urn:microsoft.com/office/officeart/2005/8/layout/radial6"/>
    <dgm:cxn modelId="{71632751-CEC6-436C-AAC3-D691FF52DDBC}" type="presOf" srcId="{393C723C-737C-4893-86E4-F09E58F80879}" destId="{7AC6D0A2-A4A7-4051-BAF1-3DE1C7A83435}" srcOrd="0" destOrd="0" presId="urn:microsoft.com/office/officeart/2005/8/layout/radial6"/>
    <dgm:cxn modelId="{339EF92D-5BD5-4F72-8AF3-950D6E16E9A5}" type="presOf" srcId="{6295DF24-BC08-42D8-B28F-39682829A0DC}" destId="{69E59634-D45C-4377-97E8-6A6B7E6A58E6}" srcOrd="0" destOrd="0" presId="urn:microsoft.com/office/officeart/2005/8/layout/radial6"/>
    <dgm:cxn modelId="{9C62768E-6C2E-459B-945D-76173D404F86}" srcId="{7C01C085-754A-46CC-957A-0CC55FBD7C3D}" destId="{E2036B19-8EC7-48AB-B5C9-EDCE32895C11}" srcOrd="6" destOrd="0" parTransId="{E4BA69A5-B7FA-472A-85BF-69FEAB0B1D95}" sibTransId="{C49C2202-9AC6-40AC-879F-D07F476B2F2C}"/>
    <dgm:cxn modelId="{D873A8AB-14D6-4013-8A0E-E793917BBC61}" srcId="{7C01C085-754A-46CC-957A-0CC55FBD7C3D}" destId="{DFEC90F1-312E-4E4C-840F-F0C36BA23E97}" srcOrd="2" destOrd="0" parTransId="{1F045C4E-A12F-4FA9-9365-549D331CF38C}" sibTransId="{AB309567-5227-443A-9EF6-86984637D9B5}"/>
    <dgm:cxn modelId="{42A38651-BB02-4C91-901E-A14D882C3A3C}" type="presParOf" srcId="{8BBA36B1-3384-4367-9959-D6888A06377C}" destId="{01283F61-6419-4D5C-B10D-4AACC38DB06F}" srcOrd="0" destOrd="0" presId="urn:microsoft.com/office/officeart/2005/8/layout/radial6"/>
    <dgm:cxn modelId="{45BF0AEE-539F-43B3-9124-F5C2DB5740FB}" type="presParOf" srcId="{8BBA36B1-3384-4367-9959-D6888A06377C}" destId="{9ED349E8-FB23-4A7C-9920-0AEEA1820D76}" srcOrd="1" destOrd="0" presId="urn:microsoft.com/office/officeart/2005/8/layout/radial6"/>
    <dgm:cxn modelId="{E8ABE82D-38D1-4059-A33B-0BB8E3B85AF4}" type="presParOf" srcId="{8BBA36B1-3384-4367-9959-D6888A06377C}" destId="{661057D8-CF21-4C24-B9FA-5F9B59E0004E}" srcOrd="2" destOrd="0" presId="urn:microsoft.com/office/officeart/2005/8/layout/radial6"/>
    <dgm:cxn modelId="{D678068D-D8E6-4B0B-82B8-A44F917BAF86}" type="presParOf" srcId="{8BBA36B1-3384-4367-9959-D6888A06377C}" destId="{3B8FF336-F59E-4FDF-AF05-2DAEFF7E4CBB}" srcOrd="3" destOrd="0" presId="urn:microsoft.com/office/officeart/2005/8/layout/radial6"/>
    <dgm:cxn modelId="{F08514BE-BF9A-4C5B-908F-0FF175BB9AE0}" type="presParOf" srcId="{8BBA36B1-3384-4367-9959-D6888A06377C}" destId="{7AC6D0A2-A4A7-4051-BAF1-3DE1C7A83435}" srcOrd="4" destOrd="0" presId="urn:microsoft.com/office/officeart/2005/8/layout/radial6"/>
    <dgm:cxn modelId="{124DA4F5-E71B-4DDD-A306-C08717D35187}" type="presParOf" srcId="{8BBA36B1-3384-4367-9959-D6888A06377C}" destId="{A7720083-89F1-4556-8EBB-322CEB33C68A}" srcOrd="5" destOrd="0" presId="urn:microsoft.com/office/officeart/2005/8/layout/radial6"/>
    <dgm:cxn modelId="{268E3115-AD2C-4110-852C-3EFA46434BA3}" type="presParOf" srcId="{8BBA36B1-3384-4367-9959-D6888A06377C}" destId="{E0EB0E1D-4063-4A90-B479-3ADFCC0062DE}" srcOrd="6" destOrd="0" presId="urn:microsoft.com/office/officeart/2005/8/layout/radial6"/>
    <dgm:cxn modelId="{4B773FE0-41C4-4A10-8944-04452EEE0972}" type="presParOf" srcId="{8BBA36B1-3384-4367-9959-D6888A06377C}" destId="{AA0E3EB4-9F89-4569-B4A6-C77A05F09265}" srcOrd="7" destOrd="0" presId="urn:microsoft.com/office/officeart/2005/8/layout/radial6"/>
    <dgm:cxn modelId="{788886B4-0C96-410C-A68B-A3C7339D7DD9}" type="presParOf" srcId="{8BBA36B1-3384-4367-9959-D6888A06377C}" destId="{527B9A0C-3CBF-41F1-8D7F-2DDFF721F758}" srcOrd="8" destOrd="0" presId="urn:microsoft.com/office/officeart/2005/8/layout/radial6"/>
    <dgm:cxn modelId="{152B4253-B589-438C-B57E-B1DB4A936E6B}" type="presParOf" srcId="{8BBA36B1-3384-4367-9959-D6888A06377C}" destId="{528AEA97-BBB8-479D-A476-ED4CEC13A978}" srcOrd="9" destOrd="0" presId="urn:microsoft.com/office/officeart/2005/8/layout/radial6"/>
    <dgm:cxn modelId="{39166B45-9077-4BA9-8677-DC1D7AEAC11B}" type="presParOf" srcId="{8BBA36B1-3384-4367-9959-D6888A06377C}" destId="{69E59634-D45C-4377-97E8-6A6B7E6A58E6}" srcOrd="10" destOrd="0" presId="urn:microsoft.com/office/officeart/2005/8/layout/radial6"/>
    <dgm:cxn modelId="{8F1BDF98-7BF0-4092-9F3F-054CDB6496A3}" type="presParOf" srcId="{8BBA36B1-3384-4367-9959-D6888A06377C}" destId="{C8EC00A2-3A54-416E-BF0D-D286E5635BDF}" srcOrd="11" destOrd="0" presId="urn:microsoft.com/office/officeart/2005/8/layout/radial6"/>
    <dgm:cxn modelId="{BD23A4EE-BB29-43C4-982B-764426914F6B}" type="presParOf" srcId="{8BBA36B1-3384-4367-9959-D6888A06377C}" destId="{974F54CE-0026-4450-917F-3FBB492E753B}" srcOrd="12" destOrd="0" presId="urn:microsoft.com/office/officeart/2005/8/layout/radial6"/>
    <dgm:cxn modelId="{81A6EF8C-0CB0-4B98-BF4E-13C28F6D5492}" type="presParOf" srcId="{8BBA36B1-3384-4367-9959-D6888A06377C}" destId="{F4A4994B-E7A9-446D-9E02-D619F232D3C0}" srcOrd="13" destOrd="0" presId="urn:microsoft.com/office/officeart/2005/8/layout/radial6"/>
    <dgm:cxn modelId="{37E250C4-FF93-4767-A012-C60C1CEC7DD2}" type="presParOf" srcId="{8BBA36B1-3384-4367-9959-D6888A06377C}" destId="{2503E8F5-7AD7-4B11-9E89-A79601EE6BBF}" srcOrd="14" destOrd="0" presId="urn:microsoft.com/office/officeart/2005/8/layout/radial6"/>
    <dgm:cxn modelId="{7CA59BF0-A490-4FDD-98A2-571B87FEEC70}" type="presParOf" srcId="{8BBA36B1-3384-4367-9959-D6888A06377C}" destId="{992A8AE9-E655-45BA-B62C-C7E0A3265EE0}" srcOrd="15" destOrd="0" presId="urn:microsoft.com/office/officeart/2005/8/layout/radial6"/>
    <dgm:cxn modelId="{8E0C92A8-0384-4DF4-BF9C-AC30676829D0}" type="presParOf" srcId="{8BBA36B1-3384-4367-9959-D6888A06377C}" destId="{A0C71557-1D67-41E1-B3D9-EC09B314FB3F}" srcOrd="16" destOrd="0" presId="urn:microsoft.com/office/officeart/2005/8/layout/radial6"/>
    <dgm:cxn modelId="{78046F49-716A-4911-8956-4D1EFAC249FE}" type="presParOf" srcId="{8BBA36B1-3384-4367-9959-D6888A06377C}" destId="{6924A52B-EA8C-4387-9E3B-0B9071145AF4}" srcOrd="17" destOrd="0" presId="urn:microsoft.com/office/officeart/2005/8/layout/radial6"/>
    <dgm:cxn modelId="{B7257E08-5CEA-431A-86BC-5068513549FA}" type="presParOf" srcId="{8BBA36B1-3384-4367-9959-D6888A06377C}" destId="{46E16AFE-B078-490D-B652-F66A0A802B7A}" srcOrd="18" destOrd="0" presId="urn:microsoft.com/office/officeart/2005/8/layout/radial6"/>
    <dgm:cxn modelId="{7227B58F-279C-4A33-A3FD-308E1FFB88EC}" type="presParOf" srcId="{8BBA36B1-3384-4367-9959-D6888A06377C}" destId="{0C3DF59D-FE13-40AF-A11E-26B9432FF786}" srcOrd="19" destOrd="0" presId="urn:microsoft.com/office/officeart/2005/8/layout/radial6"/>
    <dgm:cxn modelId="{F404B935-B1F2-4A6E-9783-5769E05E5A87}" type="presParOf" srcId="{8BBA36B1-3384-4367-9959-D6888A06377C}" destId="{61092BBD-9B74-4E58-B705-7C64EFAADD4A}" srcOrd="20" destOrd="0" presId="urn:microsoft.com/office/officeart/2005/8/layout/radial6"/>
    <dgm:cxn modelId="{C7273855-3FF8-43FF-8FD5-E7A86C9C09DA}" type="presParOf" srcId="{8BBA36B1-3384-4367-9959-D6888A06377C}" destId="{A2B1769B-3BE2-444B-A4F8-830F363AF852}" srcOrd="21" destOrd="0" presId="urn:microsoft.com/office/officeart/2005/8/layout/radial6"/>
    <dgm:cxn modelId="{F18CC3C3-0E7D-4C20-81EE-47699845368C}" type="presParOf" srcId="{8BBA36B1-3384-4367-9959-D6888A06377C}" destId="{39500BD5-934D-4908-A4D6-1AD1E3AD83D7}" srcOrd="22" destOrd="0" presId="urn:microsoft.com/office/officeart/2005/8/layout/radial6"/>
    <dgm:cxn modelId="{F285B69E-C597-4570-B159-8DB25C05B8DD}" type="presParOf" srcId="{8BBA36B1-3384-4367-9959-D6888A06377C}" destId="{2AF5E1C7-FF4E-4CB4-82C0-46B6040D6F0F}" srcOrd="23" destOrd="0" presId="urn:microsoft.com/office/officeart/2005/8/layout/radial6"/>
    <dgm:cxn modelId="{D990E416-A414-40E2-8957-0945549F12E1}" type="presParOf" srcId="{8BBA36B1-3384-4367-9959-D6888A06377C}" destId="{D9509D2D-0338-4640-B289-78EF5F391756}" srcOrd="24" destOrd="0" presId="urn:microsoft.com/office/officeart/2005/8/layout/radial6"/>
    <dgm:cxn modelId="{FF28ACE0-9BEA-4A36-B802-67F8BDA8D7D4}" type="presParOf" srcId="{8BBA36B1-3384-4367-9959-D6888A06377C}" destId="{C71FE959-445A-41B7-9081-32F1332706F4}" srcOrd="25" destOrd="0" presId="urn:microsoft.com/office/officeart/2005/8/layout/radial6"/>
    <dgm:cxn modelId="{F005DD29-2FCA-47B7-AC2A-B3D3B010EAF4}" type="presParOf" srcId="{8BBA36B1-3384-4367-9959-D6888A06377C}" destId="{297F140E-D42C-49B1-8306-A07B4EBA50CE}" srcOrd="26" destOrd="0" presId="urn:microsoft.com/office/officeart/2005/8/layout/radial6"/>
    <dgm:cxn modelId="{66F3F7EB-A79A-4CCB-9DE1-35B843241C46}" type="presParOf" srcId="{8BBA36B1-3384-4367-9959-D6888A06377C}" destId="{09F8BE76-0B3C-48B2-9422-DCB18EDA7235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8BE76-0B3C-48B2-9422-DCB18EDA7235}">
      <dsp:nvSpPr>
        <dsp:cNvPr id="0" name=""/>
        <dsp:cNvSpPr/>
      </dsp:nvSpPr>
      <dsp:spPr>
        <a:xfrm>
          <a:off x="1689979" y="581634"/>
          <a:ext cx="5872103" cy="5872103"/>
        </a:xfrm>
        <a:prstGeom prst="blockArc">
          <a:avLst>
            <a:gd name="adj1" fmla="val 13799982"/>
            <a:gd name="adj2" fmla="val 16199973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09D2D-0338-4640-B289-78EF5F391756}">
      <dsp:nvSpPr>
        <dsp:cNvPr id="0" name=""/>
        <dsp:cNvSpPr/>
      </dsp:nvSpPr>
      <dsp:spPr>
        <a:xfrm>
          <a:off x="1689953" y="581656"/>
          <a:ext cx="5872103" cy="5872103"/>
        </a:xfrm>
        <a:prstGeom prst="blockArc">
          <a:avLst>
            <a:gd name="adj1" fmla="val 11400031"/>
            <a:gd name="adj2" fmla="val 13800023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1769B-3BE2-444B-A4F8-830F363AF852}">
      <dsp:nvSpPr>
        <dsp:cNvPr id="0" name=""/>
        <dsp:cNvSpPr/>
      </dsp:nvSpPr>
      <dsp:spPr>
        <a:xfrm>
          <a:off x="1689959" y="581624"/>
          <a:ext cx="5872103" cy="5872103"/>
        </a:xfrm>
        <a:prstGeom prst="blockArc">
          <a:avLst>
            <a:gd name="adj1" fmla="val 8999988"/>
            <a:gd name="adj2" fmla="val 11399994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16AFE-B078-490D-B652-F66A0A802B7A}">
      <dsp:nvSpPr>
        <dsp:cNvPr id="0" name=""/>
        <dsp:cNvSpPr/>
      </dsp:nvSpPr>
      <dsp:spPr>
        <a:xfrm>
          <a:off x="1689969" y="581641"/>
          <a:ext cx="5872103" cy="5872103"/>
        </a:xfrm>
        <a:prstGeom prst="blockArc">
          <a:avLst>
            <a:gd name="adj1" fmla="val 6600017"/>
            <a:gd name="adj2" fmla="val 9000012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A8AE9-E655-45BA-B62C-C7E0A3265EE0}">
      <dsp:nvSpPr>
        <dsp:cNvPr id="0" name=""/>
        <dsp:cNvSpPr/>
      </dsp:nvSpPr>
      <dsp:spPr>
        <a:xfrm>
          <a:off x="1689951" y="581635"/>
          <a:ext cx="5872103" cy="5872103"/>
        </a:xfrm>
        <a:prstGeom prst="blockArc">
          <a:avLst>
            <a:gd name="adj1" fmla="val 4199989"/>
            <a:gd name="adj2" fmla="val 6599996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F54CE-0026-4450-917F-3FBB492E753B}">
      <dsp:nvSpPr>
        <dsp:cNvPr id="0" name=""/>
        <dsp:cNvSpPr/>
      </dsp:nvSpPr>
      <dsp:spPr>
        <a:xfrm>
          <a:off x="1689978" y="581625"/>
          <a:ext cx="5872103" cy="5872103"/>
        </a:xfrm>
        <a:prstGeom prst="blockArc">
          <a:avLst>
            <a:gd name="adj1" fmla="val 1800022"/>
            <a:gd name="adj2" fmla="val 4200023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EA97-BBB8-479D-A476-ED4CEC13A978}">
      <dsp:nvSpPr>
        <dsp:cNvPr id="0" name=""/>
        <dsp:cNvSpPr/>
      </dsp:nvSpPr>
      <dsp:spPr>
        <a:xfrm>
          <a:off x="1705286" y="555430"/>
          <a:ext cx="5872103" cy="5872103"/>
        </a:xfrm>
        <a:prstGeom prst="blockArc">
          <a:avLst>
            <a:gd name="adj1" fmla="val 21068068"/>
            <a:gd name="adj2" fmla="val 1836098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B0E1D-4063-4A90-B479-3ADFCC0062DE}">
      <dsp:nvSpPr>
        <dsp:cNvPr id="0" name=""/>
        <dsp:cNvSpPr/>
      </dsp:nvSpPr>
      <dsp:spPr>
        <a:xfrm>
          <a:off x="1712684" y="600513"/>
          <a:ext cx="5872103" cy="5872103"/>
        </a:xfrm>
        <a:prstGeom prst="blockArc">
          <a:avLst>
            <a:gd name="adj1" fmla="val 18564868"/>
            <a:gd name="adj2" fmla="val 21013745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FF336-F59E-4FDF-AF05-2DAEFF7E4CBB}">
      <dsp:nvSpPr>
        <dsp:cNvPr id="0" name=""/>
        <dsp:cNvSpPr/>
      </dsp:nvSpPr>
      <dsp:spPr>
        <a:xfrm>
          <a:off x="1689949" y="581634"/>
          <a:ext cx="5872103" cy="5872103"/>
        </a:xfrm>
        <a:prstGeom prst="blockArc">
          <a:avLst>
            <a:gd name="adj1" fmla="val 16200009"/>
            <a:gd name="adj2" fmla="val 18600006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83F61-6419-4D5C-B10D-4AACC38DB06F}">
      <dsp:nvSpPr>
        <dsp:cNvPr id="0" name=""/>
        <dsp:cNvSpPr/>
      </dsp:nvSpPr>
      <dsp:spPr>
        <a:xfrm>
          <a:off x="3561865" y="2590862"/>
          <a:ext cx="2128254" cy="1853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Ángeles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(Profesora</a:t>
          </a:r>
          <a:r>
            <a:rPr lang="es-ES" sz="1800" kern="1200" dirty="0" smtClean="0"/>
            <a:t>)</a:t>
          </a:r>
          <a:endParaRPr lang="es-ES" sz="1800" kern="1200" dirty="0"/>
        </a:p>
      </dsp:txBody>
      <dsp:txXfrm>
        <a:off x="3561865" y="2590862"/>
        <a:ext cx="2128254" cy="1853640"/>
      </dsp:txXfrm>
    </dsp:sp>
    <dsp:sp modelId="{9ED349E8-FB23-4A7C-9920-0AEEA1820D76}">
      <dsp:nvSpPr>
        <dsp:cNvPr id="0" name=""/>
        <dsp:cNvSpPr/>
      </dsp:nvSpPr>
      <dsp:spPr>
        <a:xfrm>
          <a:off x="3928968" y="3011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Elena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(presidenta)</a:t>
          </a:r>
          <a:endParaRPr lang="es-ES" sz="1400" kern="1200" dirty="0"/>
        </a:p>
      </dsp:txBody>
      <dsp:txXfrm>
        <a:off x="3928968" y="3011"/>
        <a:ext cx="1394080" cy="1247030"/>
      </dsp:txXfrm>
    </dsp:sp>
    <dsp:sp modelId="{7AC6D0A2-A4A7-4051-BAF1-3DE1C7A83435}">
      <dsp:nvSpPr>
        <dsp:cNvPr id="0" name=""/>
        <dsp:cNvSpPr/>
      </dsp:nvSpPr>
      <dsp:spPr>
        <a:xfrm>
          <a:off x="5787366" y="679417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Álvaro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(Tesorero)</a:t>
          </a:r>
          <a:endParaRPr lang="es-ES" sz="1400" kern="1200" dirty="0"/>
        </a:p>
      </dsp:txBody>
      <dsp:txXfrm>
        <a:off x="5787366" y="679417"/>
        <a:ext cx="1394080" cy="1247030"/>
      </dsp:txXfrm>
    </dsp:sp>
    <dsp:sp modelId="{AA0E3EB4-9F89-4569-B4A6-C77A05F09265}">
      <dsp:nvSpPr>
        <dsp:cNvPr id="0" name=""/>
        <dsp:cNvSpPr/>
      </dsp:nvSpPr>
      <dsp:spPr>
        <a:xfrm>
          <a:off x="6800915" y="2422393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Víctor</a:t>
          </a:r>
          <a:endParaRPr lang="es-ES" sz="1800" kern="1200" dirty="0"/>
        </a:p>
      </dsp:txBody>
      <dsp:txXfrm>
        <a:off x="6800915" y="2422393"/>
        <a:ext cx="1394080" cy="1247030"/>
      </dsp:txXfrm>
    </dsp:sp>
    <dsp:sp modelId="{69E59634-D45C-4377-97E8-6A6B7E6A58E6}">
      <dsp:nvSpPr>
        <dsp:cNvPr id="0" name=""/>
        <dsp:cNvSpPr/>
      </dsp:nvSpPr>
      <dsp:spPr>
        <a:xfrm>
          <a:off x="6432797" y="4339757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David</a:t>
          </a:r>
          <a:endParaRPr lang="es-ES" sz="1800" kern="1200" dirty="0"/>
        </a:p>
      </dsp:txBody>
      <dsp:txXfrm>
        <a:off x="6432797" y="4339757"/>
        <a:ext cx="1394080" cy="1247030"/>
      </dsp:txXfrm>
    </dsp:sp>
    <dsp:sp modelId="{F4A4994B-E7A9-446D-9E02-D619F232D3C0}">
      <dsp:nvSpPr>
        <dsp:cNvPr id="0" name=""/>
        <dsp:cNvSpPr/>
      </dsp:nvSpPr>
      <dsp:spPr>
        <a:xfrm>
          <a:off x="4917806" y="5610969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Blanca</a:t>
          </a:r>
          <a:endParaRPr lang="es-ES" sz="1800" kern="1200" dirty="0"/>
        </a:p>
      </dsp:txBody>
      <dsp:txXfrm>
        <a:off x="4917806" y="5610969"/>
        <a:ext cx="1394080" cy="1247030"/>
      </dsp:txXfrm>
    </dsp:sp>
    <dsp:sp modelId="{A0C71557-1D67-41E1-B3D9-EC09B314FB3F}">
      <dsp:nvSpPr>
        <dsp:cNvPr id="0" name=""/>
        <dsp:cNvSpPr/>
      </dsp:nvSpPr>
      <dsp:spPr>
        <a:xfrm>
          <a:off x="2907647" y="5638564"/>
          <a:ext cx="1459051" cy="1191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Alejandro</a:t>
          </a:r>
          <a:endParaRPr lang="es-ES" sz="1800" kern="1200" dirty="0"/>
        </a:p>
      </dsp:txBody>
      <dsp:txXfrm>
        <a:off x="2907647" y="5638564"/>
        <a:ext cx="1459051" cy="1191849"/>
      </dsp:txXfrm>
    </dsp:sp>
    <dsp:sp modelId="{0C3DF59D-FE13-40AF-A11E-26B9432FF786}">
      <dsp:nvSpPr>
        <dsp:cNvPr id="0" name=""/>
        <dsp:cNvSpPr/>
      </dsp:nvSpPr>
      <dsp:spPr>
        <a:xfrm>
          <a:off x="1445741" y="4364801"/>
          <a:ext cx="1352916" cy="11969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Roberto</a:t>
          </a:r>
          <a:endParaRPr lang="es-ES" sz="1800" kern="1200" dirty="0" smtClean="0"/>
        </a:p>
      </dsp:txBody>
      <dsp:txXfrm>
        <a:off x="1445741" y="4364801"/>
        <a:ext cx="1352916" cy="1196925"/>
      </dsp:txXfrm>
    </dsp:sp>
    <dsp:sp modelId="{39500BD5-934D-4908-A4D6-1AD1E3AD83D7}">
      <dsp:nvSpPr>
        <dsp:cNvPr id="0" name=""/>
        <dsp:cNvSpPr/>
      </dsp:nvSpPr>
      <dsp:spPr>
        <a:xfrm>
          <a:off x="1117960" y="2450907"/>
          <a:ext cx="1321628" cy="1129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Kike</a:t>
          </a:r>
          <a:endParaRPr lang="es-ES" sz="1800" kern="1200" dirty="0" smtClean="0"/>
        </a:p>
      </dsp:txBody>
      <dsp:txXfrm>
        <a:off x="1117960" y="2450907"/>
        <a:ext cx="1321628" cy="1129460"/>
      </dsp:txXfrm>
    </dsp:sp>
    <dsp:sp modelId="{C71FE959-445A-41B7-9081-32F1332706F4}">
      <dsp:nvSpPr>
        <dsp:cNvPr id="0" name=""/>
        <dsp:cNvSpPr/>
      </dsp:nvSpPr>
      <dsp:spPr>
        <a:xfrm>
          <a:off x="2070579" y="679424"/>
          <a:ext cx="1394080" cy="124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Alba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(Secretaria</a:t>
          </a:r>
          <a:r>
            <a:rPr lang="es-ES" sz="1400" kern="1200" dirty="0" smtClean="0"/>
            <a:t>)</a:t>
          </a:r>
          <a:endParaRPr lang="es-ES" sz="1400" kern="1200" dirty="0"/>
        </a:p>
      </dsp:txBody>
      <dsp:txXfrm>
        <a:off x="2070579" y="679424"/>
        <a:ext cx="1394080" cy="1247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6311-E5C4-4E3F-BB39-A95A092F9F95}" type="datetimeFigureOut">
              <a:rPr lang="es-ES" smtClean="0"/>
              <a:pPr/>
              <a:t>28/11/2014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C9BB-9E43-4CFA-8032-068ED9C075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</dc:title>
  <dc:creator>enol</dc:creator>
  <cp:lastModifiedBy>Alumno</cp:lastModifiedBy>
  <cp:revision>4</cp:revision>
  <dcterms:created xsi:type="dcterms:W3CDTF">2014-11-21T11:29:44Z</dcterms:created>
  <dcterms:modified xsi:type="dcterms:W3CDTF">2014-11-28T12:21:55Z</dcterms:modified>
</cp:coreProperties>
</file>