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59" r:id="rId5"/>
    <p:sldId id="274" r:id="rId6"/>
    <p:sldId id="272" r:id="rId7"/>
    <p:sldId id="271" r:id="rId8"/>
    <p:sldId id="269" r:id="rId9"/>
    <p:sldId id="278" r:id="rId10"/>
    <p:sldId id="279" r:id="rId11"/>
    <p:sldId id="280" r:id="rId12"/>
    <p:sldId id="261" r:id="rId13"/>
    <p:sldId id="273" r:id="rId14"/>
    <p:sldId id="275" r:id="rId15"/>
    <p:sldId id="264" r:id="rId16"/>
    <p:sldId id="266" r:id="rId17"/>
    <p:sldId id="276" r:id="rId18"/>
    <p:sldId id="262" r:id="rId19"/>
    <p:sldId id="263" r:id="rId20"/>
    <p:sldId id="265" r:id="rId21"/>
    <p:sldId id="267" r:id="rId22"/>
    <p:sldId id="281" r:id="rId23"/>
    <p:sldId id="268" r:id="rId2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9ADC7-DBCA-4820-9A71-DC1DE50E64C1}" type="datetimeFigureOut">
              <a:rPr lang="es-ES" smtClean="0"/>
              <a:pPr/>
              <a:t>06/03/2015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62364-F3AE-4007-840A-3B1645A6BA9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logotipo con borde bien jpe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1142984"/>
            <a:ext cx="4751669" cy="6000792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0"/>
            <a:ext cx="7886728" cy="192882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sz="4900" dirty="0" smtClean="0">
                <a:latin typeface="Bauhaus 93" pitchFamily="82" charset="0"/>
              </a:rPr>
              <a:t>CATÁLOGO </a:t>
            </a:r>
            <a:br>
              <a:rPr lang="es-ES" sz="4900" dirty="0" smtClean="0">
                <a:latin typeface="Bauhaus 93" pitchFamily="82" charset="0"/>
              </a:rPr>
            </a:br>
            <a:r>
              <a:rPr lang="es-ES" sz="4900" dirty="0" smtClean="0">
                <a:latin typeface="Bauhaus 93" pitchFamily="82" charset="0"/>
              </a:rPr>
              <a:t>COOPERATIVA </a:t>
            </a:r>
            <a:br>
              <a:rPr lang="es-ES" sz="4900" dirty="0" smtClean="0">
                <a:latin typeface="Bauhaus 93" pitchFamily="82" charset="0"/>
              </a:rPr>
            </a:br>
            <a:r>
              <a:rPr lang="es-ES" sz="4900" dirty="0" smtClean="0">
                <a:latin typeface="Bauhaus 93" pitchFamily="82" charset="0"/>
              </a:rPr>
              <a:t>STRESS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Patés</a:t>
            </a:r>
            <a:endParaRPr lang="es-ES" sz="8000" dirty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>
                <a:latin typeface="Bauhaus 93" pitchFamily="82" charset="0"/>
              </a:rPr>
              <a:t>Paté de centollo: </a:t>
            </a:r>
          </a:p>
          <a:p>
            <a:r>
              <a:rPr lang="es-ES" sz="2800" dirty="0" smtClean="0"/>
              <a:t>Exquisito paté elaborado artesanalmente, con un destacado sabor marino que dará a su mesa un toque sofisticado.</a:t>
            </a:r>
          </a:p>
          <a:p>
            <a:r>
              <a:rPr lang="es-ES" sz="2800" dirty="0" smtClean="0"/>
              <a:t>100g</a:t>
            </a:r>
          </a:p>
          <a:p>
            <a:r>
              <a:rPr lang="es-ES" sz="2800" dirty="0" smtClean="0"/>
              <a:t>P.V.P: 3€</a:t>
            </a:r>
          </a:p>
          <a:p>
            <a:endParaRPr lang="es-ES" sz="3600" dirty="0" smtClean="0">
              <a:latin typeface="Bauhaus 93" pitchFamily="82" charset="0"/>
            </a:endParaRPr>
          </a:p>
          <a:p>
            <a:endParaRPr lang="es-ES" sz="3600" dirty="0">
              <a:latin typeface="Bauhaus 93" pitchFamily="82" charset="0"/>
            </a:endParaRPr>
          </a:p>
        </p:txBody>
      </p:sp>
      <p:pic>
        <p:nvPicPr>
          <p:cNvPr id="4" name="Picture 3" descr="E:\EJE\centoll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214686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Queso ahumado de </a:t>
            </a:r>
            <a:r>
              <a:rPr lang="es-ES" sz="8000" dirty="0" err="1" smtClean="0">
                <a:latin typeface="Bauhaus 93" pitchFamily="82" charset="0"/>
              </a:rPr>
              <a:t>Pría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Queso artesanal elaborado con leche pasteurizada de vaca y oveja, y ligeramente ahumado a base de maderas nobles.</a:t>
            </a:r>
          </a:p>
          <a:p>
            <a:r>
              <a:rPr lang="es-ES" dirty="0" smtClean="0"/>
              <a:t>520g</a:t>
            </a:r>
          </a:p>
          <a:p>
            <a:r>
              <a:rPr lang="es-ES" dirty="0" smtClean="0"/>
              <a:t>P.V.P: 6,5€</a:t>
            </a:r>
          </a:p>
          <a:p>
            <a:endParaRPr lang="es-ES" dirty="0"/>
          </a:p>
        </p:txBody>
      </p:sp>
      <p:pic>
        <p:nvPicPr>
          <p:cNvPr id="5" name="4 Imagen" descr="pu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4286256"/>
            <a:ext cx="3500462" cy="233109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Fabes Asturianas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Plato típico asturiano, en el que se combina el sabor de compango y la exquisitez de las fabes recién hechas. </a:t>
            </a:r>
          </a:p>
          <a:p>
            <a:r>
              <a:rPr lang="es-ES" dirty="0" smtClean="0"/>
              <a:t>Fabes asturianas de la granja.</a:t>
            </a:r>
          </a:p>
          <a:p>
            <a:r>
              <a:rPr lang="es-ES" dirty="0" smtClean="0"/>
              <a:t>500g</a:t>
            </a:r>
          </a:p>
          <a:p>
            <a:r>
              <a:rPr lang="es-ES" dirty="0" smtClean="0"/>
              <a:t>P.V.P: 6,5€</a:t>
            </a:r>
            <a:endParaRPr lang="es-ES" dirty="0"/>
          </a:p>
        </p:txBody>
      </p:sp>
      <p:pic>
        <p:nvPicPr>
          <p:cNvPr id="5" name="4 Imagen" descr="fabada-astur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6308" y="3786190"/>
            <a:ext cx="4141617" cy="29064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900" dirty="0" smtClean="0">
                <a:latin typeface="Bauhaus 93" pitchFamily="82" charset="0"/>
              </a:rPr>
              <a:t>Compango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El compango asturiano es imprescindible para disfrutar de un cocido de calidad, sabroso y apetecible.</a:t>
            </a:r>
          </a:p>
          <a:p>
            <a:r>
              <a:rPr lang="es-ES" dirty="0" smtClean="0"/>
              <a:t>Contiene: 2 morcillas, 2 chorizos, 1 lacón.</a:t>
            </a:r>
          </a:p>
          <a:p>
            <a:r>
              <a:rPr lang="es-ES" dirty="0" smtClean="0"/>
              <a:t>Envasado al vacío, 500g.</a:t>
            </a:r>
          </a:p>
          <a:p>
            <a:r>
              <a:rPr lang="es-ES" dirty="0" smtClean="0"/>
              <a:t>P.V.P: 5€</a:t>
            </a:r>
          </a:p>
        </p:txBody>
      </p:sp>
      <p:pic>
        <p:nvPicPr>
          <p:cNvPr id="4098" name="Picture 2" descr="E:\Imágenes de cooperatriva\compango-cocid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929066"/>
            <a:ext cx="3714776" cy="24765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643182"/>
            <a:ext cx="8229600" cy="1143000"/>
          </a:xfrm>
        </p:spPr>
        <p:txBody>
          <a:bodyPr>
            <a:noAutofit/>
          </a:bodyPr>
          <a:lstStyle/>
          <a:p>
            <a:r>
              <a:rPr lang="es-ES" sz="15000" dirty="0" smtClean="0">
                <a:latin typeface="Bauhaus 93" pitchFamily="82" charset="0"/>
              </a:rPr>
              <a:t>Dulces</a:t>
            </a:r>
            <a:endParaRPr lang="es-ES" sz="15000" dirty="0">
              <a:latin typeface="Bauhaus 93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900" dirty="0" smtClean="0">
                <a:latin typeface="Bauhaus 93" pitchFamily="82" charset="0"/>
              </a:rPr>
              <a:t>Miel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857232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Miel de castaño: </a:t>
            </a:r>
          </a:p>
          <a:p>
            <a:r>
              <a:rPr lang="es-ES" dirty="0" smtClean="0"/>
              <a:t>Dulce, elaborada artesanalmente por los apicultores tradicionales asturianos.</a:t>
            </a:r>
          </a:p>
          <a:p>
            <a:r>
              <a:rPr lang="es-ES" dirty="0" smtClean="0"/>
              <a:t>500g</a:t>
            </a:r>
          </a:p>
          <a:p>
            <a:r>
              <a:rPr lang="es-ES" dirty="0" smtClean="0"/>
              <a:t>P.V.P: 6,5€</a:t>
            </a:r>
          </a:p>
          <a:p>
            <a:endParaRPr lang="es-ES" dirty="0"/>
          </a:p>
        </p:txBody>
      </p:sp>
      <p:pic>
        <p:nvPicPr>
          <p:cNvPr id="5123" name="Picture 3" descr="E:\Imágenes de cooperatriva\la-miel1.jpg"/>
          <p:cNvPicPr>
            <a:picLocks noChangeAspect="1" noChangeArrowheads="1"/>
          </p:cNvPicPr>
          <p:nvPr/>
        </p:nvPicPr>
        <p:blipFill>
          <a:blip r:embed="rId2" cstate="print"/>
          <a:srcRect b="16136"/>
          <a:stretch>
            <a:fillRect/>
          </a:stretch>
        </p:blipFill>
        <p:spPr bwMode="auto">
          <a:xfrm>
            <a:off x="4572000" y="3357562"/>
            <a:ext cx="3492500" cy="292895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Mermeladas</a:t>
            </a:r>
            <a:r>
              <a:rPr lang="es-ES" sz="8000" dirty="0" smtClean="0"/>
              <a:t/>
            </a:r>
            <a:br>
              <a:rPr lang="es-ES" sz="8000" dirty="0" smtClean="0"/>
            </a:br>
            <a:endParaRPr lang="es-ES" sz="8000" dirty="0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4186238" cy="603263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Bauhaus 93" pitchFamily="82" charset="0"/>
              </a:rPr>
              <a:t>Mermelada de mora:</a:t>
            </a:r>
            <a:endParaRPr lang="es-ES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Suave  y deliciosa </a:t>
            </a:r>
            <a:r>
              <a:rPr lang="es-ES" smtClean="0"/>
              <a:t>mermelada, perfecta </a:t>
            </a:r>
            <a:r>
              <a:rPr lang="es-ES" dirty="0" smtClean="0"/>
              <a:t>para empezar bien el día.</a:t>
            </a:r>
          </a:p>
          <a:p>
            <a:r>
              <a:rPr lang="es-ES" dirty="0" smtClean="0"/>
              <a:t>350g</a:t>
            </a:r>
          </a:p>
          <a:p>
            <a:r>
              <a:rPr lang="es-ES" dirty="0" smtClean="0"/>
              <a:t>P.V.P: 4€</a:t>
            </a:r>
          </a:p>
          <a:p>
            <a:endParaRPr lang="es-ES" dirty="0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dirty="0" smtClean="0"/>
              <a:t>Muy sabrosa, con la que sentiréis la magnífica sensación de estar en Asturias.</a:t>
            </a:r>
          </a:p>
          <a:p>
            <a:r>
              <a:rPr lang="es-ES" dirty="0" smtClean="0"/>
              <a:t>350g</a:t>
            </a:r>
          </a:p>
          <a:p>
            <a:r>
              <a:rPr lang="es-ES" dirty="0" smtClean="0"/>
              <a:t>P.V.P: 4€</a:t>
            </a:r>
          </a:p>
          <a:p>
            <a:endParaRPr lang="es-ES" dirty="0"/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572000" y="1500174"/>
            <a:ext cx="4041775" cy="639762"/>
          </a:xfrm>
        </p:spPr>
        <p:txBody>
          <a:bodyPr/>
          <a:lstStyle/>
          <a:p>
            <a:r>
              <a:rPr lang="es-ES" dirty="0" smtClean="0">
                <a:latin typeface="Bauhaus 93" pitchFamily="82" charset="0"/>
              </a:rPr>
              <a:t>Mermelada de manzana</a:t>
            </a:r>
            <a:r>
              <a:rPr lang="es-ES" dirty="0" smtClean="0"/>
              <a:t>:</a:t>
            </a:r>
            <a:endParaRPr lang="es-ES" dirty="0"/>
          </a:p>
        </p:txBody>
      </p:sp>
      <p:pic>
        <p:nvPicPr>
          <p:cNvPr id="6146" name="Picture 2" descr="E:\Imágenes de cooperatriva\2manz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4714884"/>
            <a:ext cx="2628900" cy="1743075"/>
          </a:xfrm>
          <a:prstGeom prst="rect">
            <a:avLst/>
          </a:prstGeom>
          <a:noFill/>
        </p:spPr>
      </p:pic>
      <p:pic>
        <p:nvPicPr>
          <p:cNvPr id="6147" name="Picture 3" descr="E:\Imágenes de cooperatriva\m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643446"/>
            <a:ext cx="2881313" cy="17287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642918"/>
            <a:ext cx="8229600" cy="1143000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Pasteles y dulces de Rialto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1785926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 Los siguientes productos  proceden de la destacada pastelería Rialto, la favorita de nuestra reina </a:t>
            </a:r>
            <a:r>
              <a:rPr lang="es-ES" dirty="0" err="1" smtClean="0"/>
              <a:t>Letizia</a:t>
            </a:r>
            <a:r>
              <a:rPr lang="es-ES" sz="3600" dirty="0" smtClean="0">
                <a:latin typeface="Bodoni MT Condensed" pitchFamily="18" charset="0"/>
              </a:rPr>
              <a:t>.  </a:t>
            </a:r>
            <a:endParaRPr lang="es-ES" sz="3600" dirty="0">
              <a:latin typeface="Bodoni MT Condensed" pitchFamily="18" charset="0"/>
            </a:endParaRPr>
          </a:p>
        </p:txBody>
      </p:sp>
      <p:pic>
        <p:nvPicPr>
          <p:cNvPr id="2050" name="Picture 2" descr="E:\Pasteleria_Rialto_Oviedo_Blog_Esteban_Capdevi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86190"/>
            <a:ext cx="4000528" cy="2669102"/>
          </a:xfrm>
          <a:prstGeom prst="rect">
            <a:avLst/>
          </a:prstGeom>
          <a:noFill/>
        </p:spPr>
      </p:pic>
      <p:pic>
        <p:nvPicPr>
          <p:cNvPr id="8194" name="Picture 2" descr="E:\Imágenes de cooperatriva\rial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000504"/>
            <a:ext cx="2214578" cy="221457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Moscovitas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endParaRPr lang="es-ES" dirty="0" smtClean="0"/>
          </a:p>
          <a:p>
            <a:r>
              <a:rPr lang="es-ES" dirty="0" smtClean="0"/>
              <a:t>Irresistibles crocante de almendra </a:t>
            </a:r>
            <a:r>
              <a:rPr lang="es-ES" dirty="0" err="1" smtClean="0"/>
              <a:t>Marcona</a:t>
            </a:r>
            <a:r>
              <a:rPr lang="es-ES" dirty="0" smtClean="0"/>
              <a:t>, bañado en chocolate con leche.</a:t>
            </a:r>
          </a:p>
          <a:p>
            <a:r>
              <a:rPr lang="es-ES" dirty="0" smtClean="0"/>
              <a:t>250g</a:t>
            </a:r>
          </a:p>
          <a:p>
            <a:r>
              <a:rPr lang="es-ES" dirty="0" smtClean="0"/>
              <a:t>P.V.P:13€</a:t>
            </a:r>
          </a:p>
        </p:txBody>
      </p:sp>
      <p:pic>
        <p:nvPicPr>
          <p:cNvPr id="4" name="3 Imagen" descr="chorizo-cerdo-dul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3357562"/>
            <a:ext cx="4486469" cy="2819408"/>
          </a:xfrm>
          <a:prstGeom prst="rect">
            <a:avLst/>
          </a:prstGeom>
        </p:spPr>
      </p:pic>
      <p:pic>
        <p:nvPicPr>
          <p:cNvPr id="5" name="4 Imagen" descr="mallorquinaszoo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3341028"/>
            <a:ext cx="5841883" cy="3234715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err="1" smtClean="0">
                <a:latin typeface="Bauhaus 93" pitchFamily="82" charset="0"/>
              </a:rPr>
              <a:t>Carbayones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Carbayones</a:t>
            </a:r>
            <a:r>
              <a:rPr lang="es-ES" dirty="0" smtClean="0"/>
              <a:t>, clásico asturiano. Hojaldre relleno de almendra </a:t>
            </a:r>
            <a:r>
              <a:rPr lang="es-ES" dirty="0" err="1" smtClean="0"/>
              <a:t>Marcona</a:t>
            </a:r>
            <a:r>
              <a:rPr lang="es-ES" dirty="0" smtClean="0"/>
              <a:t> y un fino baño de yema. 10cm x 6cm.</a:t>
            </a:r>
          </a:p>
          <a:p>
            <a:r>
              <a:rPr lang="es-ES" dirty="0" smtClean="0"/>
              <a:t>1ud: 2,8€</a:t>
            </a:r>
          </a:p>
          <a:p>
            <a:r>
              <a:rPr lang="es-ES" dirty="0" smtClean="0"/>
              <a:t>6 </a:t>
            </a:r>
            <a:r>
              <a:rPr lang="es-ES" dirty="0" err="1" smtClean="0"/>
              <a:t>uds</a:t>
            </a:r>
            <a:r>
              <a:rPr lang="es-ES" dirty="0" smtClean="0"/>
              <a:t>: 16,5€</a:t>
            </a:r>
          </a:p>
          <a:p>
            <a:endParaRPr lang="es-ES" dirty="0" smtClean="0"/>
          </a:p>
          <a:p>
            <a:pPr>
              <a:buNone/>
            </a:pPr>
            <a:endParaRPr lang="es-ES" dirty="0" smtClean="0"/>
          </a:p>
        </p:txBody>
      </p:sp>
      <p:pic>
        <p:nvPicPr>
          <p:cNvPr id="4" name="3 Imagen" descr="carbayones-300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868" y="3416390"/>
            <a:ext cx="4286280" cy="2727254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Índice: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4000" dirty="0" smtClean="0">
                <a:latin typeface="Bauhaus 93" pitchFamily="82" charset="0"/>
                <a:cs typeface="Vrinda" pitchFamily="2" charset="0"/>
              </a:rPr>
              <a:t>Productos salados</a:t>
            </a:r>
          </a:p>
          <a:p>
            <a:r>
              <a:rPr lang="es-ES" sz="4000" dirty="0" smtClean="0">
                <a:latin typeface="Bauhaus 93" pitchFamily="82" charset="0"/>
                <a:cs typeface="Vrinda" pitchFamily="2" charset="0"/>
              </a:rPr>
              <a:t>Productos dulces</a:t>
            </a:r>
          </a:p>
          <a:p>
            <a:r>
              <a:rPr lang="es-ES" sz="4000" dirty="0" smtClean="0">
                <a:latin typeface="Bauhaus 93" pitchFamily="82" charset="0"/>
                <a:cs typeface="Vrinda" pitchFamily="2" charset="0"/>
              </a:rPr>
              <a:t>Bebidas</a:t>
            </a:r>
          </a:p>
          <a:p>
            <a:endParaRPr lang="es-E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8900" dirty="0" err="1" smtClean="0">
                <a:latin typeface="Bauhaus 93" pitchFamily="82" charset="0"/>
              </a:rPr>
              <a:t>Casadielles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 smtClean="0"/>
              <a:t>Casadielles</a:t>
            </a:r>
            <a:r>
              <a:rPr lang="es-ES" dirty="0" smtClean="0"/>
              <a:t> asturianas hechas con hojaldre, rellenas de nuez y espolvoreadas con azúcar.</a:t>
            </a:r>
          </a:p>
          <a:p>
            <a:r>
              <a:rPr lang="es-ES" dirty="0" smtClean="0"/>
              <a:t>6  </a:t>
            </a:r>
            <a:r>
              <a:rPr lang="es-ES" dirty="0" err="1" smtClean="0"/>
              <a:t>uds</a:t>
            </a:r>
            <a:r>
              <a:rPr lang="es-ES" dirty="0" smtClean="0"/>
              <a:t>: 4,5€</a:t>
            </a:r>
          </a:p>
          <a:p>
            <a:endParaRPr lang="es-ES" dirty="0"/>
          </a:p>
        </p:txBody>
      </p:sp>
      <p:pic>
        <p:nvPicPr>
          <p:cNvPr id="4" name="3 Imagen" descr="casadielles-asturi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43240" y="2786058"/>
            <a:ext cx="5158534" cy="3648073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Sidra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sidra es la bebida tradicional asturiana por excelencia con un sabor entre dulce y amargo.</a:t>
            </a:r>
          </a:p>
          <a:p>
            <a:r>
              <a:rPr lang="es-ES" dirty="0" smtClean="0"/>
              <a:t>  1 botella de sidra: 2,5€</a:t>
            </a:r>
            <a:endParaRPr lang="es-ES" dirty="0"/>
          </a:p>
        </p:txBody>
      </p:sp>
      <p:pic>
        <p:nvPicPr>
          <p:cNvPr id="1027" name="Picture 3" descr="E: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214686"/>
            <a:ext cx="4616146" cy="3071834"/>
          </a:xfrm>
          <a:prstGeom prst="rect">
            <a:avLst/>
          </a:prstGeom>
          <a:noFill/>
        </p:spPr>
      </p:pic>
      <p:pic>
        <p:nvPicPr>
          <p:cNvPr id="7170" name="Picture 2" descr="E:\Imágenes de cooperatriva\sidr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429000"/>
            <a:ext cx="2786082" cy="300918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solidFill>
                  <a:srgbClr val="FFFF00"/>
                </a:solidFill>
                <a:latin typeface="Bauhaus 93" pitchFamily="82" charset="0"/>
              </a:rPr>
              <a:t>Oferta en sidra</a:t>
            </a:r>
            <a:endParaRPr lang="es-ES" sz="8000" dirty="0">
              <a:solidFill>
                <a:srgbClr val="FFFF00"/>
              </a:solidFill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6000" dirty="0" smtClean="0"/>
              <a:t>Dos botellas de sidra con vaso de regalo especial</a:t>
            </a:r>
          </a:p>
          <a:p>
            <a:pPr algn="ctr"/>
            <a:r>
              <a:rPr lang="es-ES" sz="7000" dirty="0" smtClean="0">
                <a:solidFill>
                  <a:srgbClr val="FFFF00"/>
                </a:solidFill>
              </a:rPr>
              <a:t>5,5</a:t>
            </a:r>
            <a:r>
              <a:rPr lang="es-ES" sz="7200" dirty="0" smtClean="0">
                <a:solidFill>
                  <a:srgbClr val="FFFF00"/>
                </a:solidFill>
              </a:rPr>
              <a:t> </a:t>
            </a:r>
            <a:r>
              <a:rPr lang="es-ES" sz="7200" dirty="0" smtClean="0">
                <a:solidFill>
                  <a:srgbClr val="FFFF00"/>
                </a:solidFill>
              </a:rPr>
              <a:t>€</a:t>
            </a:r>
            <a:endParaRPr lang="es-ES" sz="7000" dirty="0">
              <a:solidFill>
                <a:srgbClr val="FFFF00"/>
              </a:solidFill>
            </a:endParaRPr>
          </a:p>
        </p:txBody>
      </p:sp>
      <p:pic>
        <p:nvPicPr>
          <p:cNvPr id="5" name="4 Imagen" descr="descarga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3573016"/>
            <a:ext cx="2987824" cy="2987824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5 Imagen" descr="descarga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3573016"/>
            <a:ext cx="2232248" cy="29801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Bauhaus 93" pitchFamily="82" charset="0"/>
              </a:rPr>
              <a:t>MUCHAS GRACIAS</a:t>
            </a:r>
            <a:endParaRPr lang="es-ES" sz="54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000232" y="2071678"/>
            <a:ext cx="5329246" cy="247174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s-ES" dirty="0" smtClean="0"/>
              <a:t>Esperamos que todos los productos sean de vuestro agrado.</a:t>
            </a:r>
          </a:p>
          <a:p>
            <a:pPr algn="ctr">
              <a:buNone/>
            </a:pPr>
            <a:r>
              <a:rPr lang="es-ES" dirty="0" smtClean="0"/>
              <a:t>Y muchas gracias por colaborar con  nosotros.</a:t>
            </a:r>
          </a:p>
          <a:p>
            <a:pPr algn="ctr">
              <a:buNone/>
            </a:pPr>
            <a:r>
              <a:rPr lang="es-ES" dirty="0" smtClean="0"/>
              <a:t>Pedidos a: </a:t>
            </a:r>
          </a:p>
          <a:p>
            <a:pPr algn="ctr">
              <a:buNone/>
            </a:pPr>
            <a:r>
              <a:rPr lang="es-ES" dirty="0" smtClean="0"/>
              <a:t>stress.co@gmail.com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2428868"/>
            <a:ext cx="8229600" cy="1143000"/>
          </a:xfrm>
        </p:spPr>
        <p:txBody>
          <a:bodyPr>
            <a:noAutofit/>
          </a:bodyPr>
          <a:lstStyle/>
          <a:p>
            <a:r>
              <a:rPr lang="es-ES" sz="15000" dirty="0" smtClean="0">
                <a:latin typeface="Bauhaus 93" pitchFamily="82" charset="0"/>
              </a:rPr>
              <a:t>Salados</a:t>
            </a:r>
            <a:endParaRPr lang="es-ES" sz="15000" dirty="0">
              <a:latin typeface="Bauhaus 93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Chorizo</a:t>
            </a:r>
            <a:endParaRPr lang="es-ES" sz="80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Chorizo dulce casero, elaborado con carne de cerdo,  carne de vacuno, panceta, pimentón, sal, ajo y especias. </a:t>
            </a:r>
          </a:p>
          <a:p>
            <a:r>
              <a:rPr lang="es-ES" dirty="0" smtClean="0"/>
              <a:t>4 </a:t>
            </a:r>
            <a:r>
              <a:rPr lang="es-ES" dirty="0" err="1" smtClean="0"/>
              <a:t>Uds</a:t>
            </a:r>
            <a:r>
              <a:rPr lang="es-ES" dirty="0" smtClean="0"/>
              <a:t>: 5€</a:t>
            </a:r>
          </a:p>
        </p:txBody>
      </p:sp>
      <p:pic>
        <p:nvPicPr>
          <p:cNvPr id="1026" name="Picture 2" descr="E:\Imágenes de cooperatriva\choriz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3214686"/>
            <a:ext cx="4433840" cy="293982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285860"/>
            <a:ext cx="7901014" cy="846158"/>
          </a:xfrm>
        </p:spPr>
        <p:txBody>
          <a:bodyPr>
            <a:noAutofit/>
          </a:bodyPr>
          <a:lstStyle/>
          <a:p>
            <a:r>
              <a:rPr lang="es-ES" sz="7200" dirty="0" smtClean="0">
                <a:latin typeface="Bauhaus 93" pitchFamily="82" charset="0"/>
              </a:rPr>
              <a:t>Chorizo a la sidra</a:t>
            </a:r>
            <a:r>
              <a:rPr lang="es-ES" sz="7200" dirty="0" smtClean="0"/>
              <a:t/>
            </a:r>
            <a:br>
              <a:rPr lang="es-ES" sz="7200" dirty="0" smtClean="0"/>
            </a:br>
            <a:endParaRPr lang="es-ES" sz="7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Chorizo típico asturiano que se cuece con sidra, así el chorizo suelta la grasa y destaca su sabor y el de la sidra.</a:t>
            </a:r>
          </a:p>
          <a:p>
            <a:r>
              <a:rPr lang="es-ES" dirty="0" smtClean="0"/>
              <a:t>1kg</a:t>
            </a:r>
          </a:p>
          <a:p>
            <a:r>
              <a:rPr lang="es-ES" dirty="0" smtClean="0"/>
              <a:t>P.V.P: 4,5€</a:t>
            </a:r>
            <a:endParaRPr lang="es-ES" dirty="0"/>
          </a:p>
        </p:txBody>
      </p:sp>
      <p:pic>
        <p:nvPicPr>
          <p:cNvPr id="8" name="7 Imagen" descr="de cercapek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429000"/>
            <a:ext cx="4500594" cy="3006397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Bauhaus 93" pitchFamily="82" charset="0"/>
              </a:rPr>
              <a:t/>
            </a:r>
            <a:br>
              <a:rPr lang="es-ES" dirty="0" smtClean="0">
                <a:latin typeface="Bauhaus 93" pitchFamily="82" charset="0"/>
              </a:rPr>
            </a:br>
            <a:r>
              <a:rPr lang="es-ES" sz="8900" dirty="0" smtClean="0">
                <a:latin typeface="Bauhaus 93" pitchFamily="82" charset="0"/>
              </a:rPr>
              <a:t>Salchichón </a:t>
            </a:r>
            <a:br>
              <a:rPr lang="es-ES" sz="8900" dirty="0" smtClean="0">
                <a:latin typeface="Bauhaus 93" pitchFamily="82" charset="0"/>
              </a:rPr>
            </a:br>
            <a:endParaRPr lang="es-ES" sz="89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Salchichón de jabalí asturiano, de sabor fuerte condimentado a la pimienta, la perfecta combinación de sabores en tu paladar.</a:t>
            </a:r>
          </a:p>
          <a:p>
            <a:r>
              <a:rPr lang="es-ES" dirty="0" smtClean="0"/>
              <a:t>350g</a:t>
            </a:r>
          </a:p>
          <a:p>
            <a:r>
              <a:rPr lang="es-ES" dirty="0" smtClean="0"/>
              <a:t>P.V.P: 6€</a:t>
            </a:r>
            <a:endParaRPr lang="es-ES" dirty="0"/>
          </a:p>
        </p:txBody>
      </p:sp>
      <p:pic>
        <p:nvPicPr>
          <p:cNvPr id="2051" name="Picture 3" descr="E:\Imágenes de cooperatriva\salchic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357562"/>
            <a:ext cx="3000396" cy="30003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sz="8900" dirty="0" smtClean="0">
                <a:latin typeface="Bauhaus 93" pitchFamily="82" charset="0"/>
              </a:rPr>
              <a:t>Anchoa de </a:t>
            </a:r>
            <a:r>
              <a:rPr lang="es-ES" sz="8900" dirty="0" err="1">
                <a:latin typeface="Bauhaus 93" pitchFamily="82" charset="0"/>
              </a:rPr>
              <a:t>L</a:t>
            </a:r>
            <a:r>
              <a:rPr lang="es-ES" sz="8900" dirty="0" err="1" smtClean="0">
                <a:latin typeface="Bauhaus 93" pitchFamily="82" charset="0"/>
              </a:rPr>
              <a:t>lanes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1142984"/>
            <a:ext cx="8229600" cy="4525963"/>
          </a:xfrm>
        </p:spPr>
        <p:txBody>
          <a:bodyPr/>
          <a:lstStyle/>
          <a:p>
            <a:pPr>
              <a:buNone/>
            </a:pPr>
            <a:endParaRPr lang="es-ES" dirty="0" smtClean="0"/>
          </a:p>
          <a:p>
            <a:r>
              <a:rPr lang="es-ES" dirty="0" smtClean="0"/>
              <a:t>Las mejores anchoas, pescadas y envasadas en la costa oriental asturiana.</a:t>
            </a:r>
          </a:p>
          <a:p>
            <a:r>
              <a:rPr lang="es-ES" dirty="0" smtClean="0"/>
              <a:t>100g</a:t>
            </a:r>
          </a:p>
          <a:p>
            <a:r>
              <a:rPr lang="es-ES" dirty="0" smtClean="0"/>
              <a:t>P.V.P: 5€         </a:t>
            </a:r>
            <a:endParaRPr lang="es-ES" dirty="0"/>
          </a:p>
        </p:txBody>
      </p:sp>
      <p:pic>
        <p:nvPicPr>
          <p:cNvPr id="3074" name="Picture 2" descr="E:\Imágenes de cooperatriva\anco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3500438"/>
            <a:ext cx="4104040" cy="27547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/>
            </a:r>
            <a:br>
              <a:rPr lang="es-ES" sz="8000" dirty="0" smtClean="0">
                <a:latin typeface="Bauhaus 93" pitchFamily="82" charset="0"/>
              </a:rPr>
            </a:br>
            <a:r>
              <a:rPr lang="es-ES" sz="8000" dirty="0" smtClean="0">
                <a:latin typeface="Bauhaus 93" pitchFamily="82" charset="0"/>
              </a:rPr>
              <a:t>Patés</a:t>
            </a:r>
            <a:br>
              <a:rPr lang="es-ES" sz="8000" dirty="0" smtClean="0">
                <a:latin typeface="Bauhaus 93" pitchFamily="82" charset="0"/>
              </a:rPr>
            </a:br>
            <a:r>
              <a:rPr lang="es-ES" sz="3200" dirty="0" smtClean="0"/>
              <a:t>Elaborados en las altas praderas de los Picos de</a:t>
            </a:r>
            <a:br>
              <a:rPr lang="es-ES" sz="3200" dirty="0" smtClean="0"/>
            </a:br>
            <a:r>
              <a:rPr lang="es-ES" sz="3200" dirty="0" smtClean="0"/>
              <a:t>Europa y madurados en sus cuevas naturales, garantía de su excelente calidad.</a:t>
            </a:r>
            <a:br>
              <a:rPr lang="es-ES" sz="3200" dirty="0" smtClean="0"/>
            </a:br>
            <a:endParaRPr lang="es-ES" sz="3200" dirty="0">
              <a:latin typeface="Bauhaus 93" pitchFamily="82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285720" y="2786058"/>
            <a:ext cx="4400552" cy="428628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Bauhaus 93" pitchFamily="82" charset="0"/>
              </a:rPr>
              <a:t>Paté de </a:t>
            </a:r>
            <a:r>
              <a:rPr lang="es-ES" sz="3200" dirty="0" err="1" smtClean="0">
                <a:latin typeface="Bauhaus 93" pitchFamily="82" charset="0"/>
              </a:rPr>
              <a:t>Gamoneu</a:t>
            </a:r>
            <a:r>
              <a:rPr lang="es-ES" sz="3200" dirty="0" smtClean="0">
                <a:latin typeface="Bauhaus 93" pitchFamily="82" charset="0"/>
              </a:rPr>
              <a:t>:</a:t>
            </a:r>
            <a:endParaRPr lang="es-ES" sz="3200" dirty="0">
              <a:latin typeface="Bauhaus 93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>
          <a:xfrm>
            <a:off x="357158" y="2285992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endParaRPr lang="es-ES" sz="2800" dirty="0" smtClean="0"/>
          </a:p>
          <a:p>
            <a:pPr>
              <a:buNone/>
            </a:pPr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• 145g</a:t>
            </a:r>
          </a:p>
          <a:p>
            <a:pPr>
              <a:buNone/>
            </a:pPr>
            <a:r>
              <a:rPr lang="es-ES" sz="2800" dirty="0" smtClean="0"/>
              <a:t>• P.V.P: 5€</a:t>
            </a:r>
          </a:p>
        </p:txBody>
      </p:sp>
      <p:sp>
        <p:nvSpPr>
          <p:cNvPr id="9" name="8 Marcador de texto"/>
          <p:cNvSpPr>
            <a:spLocks noGrp="1"/>
          </p:cNvSpPr>
          <p:nvPr>
            <p:ph type="body" sz="quarter" idx="3"/>
          </p:nvPr>
        </p:nvSpPr>
        <p:spPr>
          <a:xfrm>
            <a:off x="4643438" y="2571744"/>
            <a:ext cx="4141817" cy="71438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Bauhaus 93" pitchFamily="82" charset="0"/>
              </a:rPr>
              <a:t>Paté de Cabrales</a:t>
            </a:r>
            <a:r>
              <a:rPr lang="es-ES" sz="3600" dirty="0" smtClean="0">
                <a:latin typeface="Bauhaus 93" pitchFamily="82" charset="0"/>
              </a:rPr>
              <a:t>:</a:t>
            </a:r>
            <a:endParaRPr lang="es-ES" sz="3600" dirty="0">
              <a:latin typeface="Bauhaus 93" pitchFamily="82" charset="0"/>
            </a:endParaRPr>
          </a:p>
        </p:txBody>
      </p:sp>
      <p:sp>
        <p:nvSpPr>
          <p:cNvPr id="10" name="9 Marcador de contenido"/>
          <p:cNvSpPr>
            <a:spLocks noGrp="1"/>
          </p:cNvSpPr>
          <p:nvPr>
            <p:ph sz="quarter" idx="4"/>
          </p:nvPr>
        </p:nvSpPr>
        <p:spPr>
          <a:xfrm>
            <a:off x="4572000" y="2285992"/>
            <a:ext cx="4284693" cy="2540009"/>
          </a:xfrm>
        </p:spPr>
        <p:txBody>
          <a:bodyPr>
            <a:normAutofit/>
          </a:bodyPr>
          <a:lstStyle/>
          <a:p>
            <a:endParaRPr lang="es-ES" sz="2800" dirty="0" smtClean="0"/>
          </a:p>
          <a:p>
            <a:endParaRPr lang="es-ES" sz="2800" dirty="0" smtClean="0"/>
          </a:p>
          <a:p>
            <a:pPr>
              <a:buNone/>
            </a:pPr>
            <a:r>
              <a:rPr lang="es-ES" sz="2800" dirty="0" smtClean="0"/>
              <a:t>• 145g</a:t>
            </a:r>
          </a:p>
          <a:p>
            <a:pPr>
              <a:buNone/>
            </a:pPr>
            <a:r>
              <a:rPr lang="es-ES" sz="2800" dirty="0" smtClean="0"/>
              <a:t>• P.V.P: 5€</a:t>
            </a:r>
            <a:endParaRPr lang="es-ES" sz="2800" dirty="0"/>
          </a:p>
        </p:txBody>
      </p:sp>
      <p:pic>
        <p:nvPicPr>
          <p:cNvPr id="11" name="Picture 2" descr="E:\descarga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357694"/>
            <a:ext cx="3868932" cy="2250297"/>
          </a:xfrm>
          <a:prstGeom prst="rect">
            <a:avLst/>
          </a:prstGeom>
          <a:noFill/>
        </p:spPr>
      </p:pic>
      <p:pic>
        <p:nvPicPr>
          <p:cNvPr id="12" name="Picture 4" descr="E:\descarga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357694"/>
            <a:ext cx="3880212" cy="225685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8000" dirty="0" smtClean="0">
                <a:latin typeface="Bauhaus 93" pitchFamily="82" charset="0"/>
              </a:rPr>
              <a:t>Patés</a:t>
            </a:r>
            <a:endParaRPr lang="es-ES" sz="8000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Bauhaus 93" pitchFamily="82" charset="0"/>
              </a:rPr>
              <a:t>Paté de oricio:</a:t>
            </a:r>
            <a:endParaRPr lang="es-ES" sz="3600" dirty="0">
              <a:latin typeface="Bauhaus 93" pitchFamily="8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3362" cy="3951288"/>
          </a:xfrm>
        </p:spPr>
        <p:txBody>
          <a:bodyPr/>
          <a:lstStyle/>
          <a:p>
            <a:r>
              <a:rPr lang="es-ES" sz="2800" dirty="0" smtClean="0"/>
              <a:t>Los oricios más frescos de la Costa Cantábrica, en suave y sabroso paté.</a:t>
            </a:r>
          </a:p>
          <a:p>
            <a:r>
              <a:rPr lang="es-ES" sz="2800" dirty="0" smtClean="0"/>
              <a:t>100g</a:t>
            </a:r>
          </a:p>
          <a:p>
            <a:r>
              <a:rPr lang="es-ES" sz="2800" dirty="0" smtClean="0"/>
              <a:t>P.V.P: 4,5€</a:t>
            </a:r>
            <a:endParaRPr lang="es-ES" sz="2800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s-ES" sz="3600" dirty="0" smtClean="0">
                <a:latin typeface="Bauhaus 93" pitchFamily="82" charset="0"/>
              </a:rPr>
              <a:t>Paté de cabracho:</a:t>
            </a:r>
            <a:endParaRPr lang="es-ES" sz="3600" dirty="0">
              <a:latin typeface="Bauhaus 93" pitchFamily="82" charset="0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s-ES" sz="2800" dirty="0" smtClean="0"/>
              <a:t>Es uno de los patés más deliciosos del Norte Peninsular gracias a su textura y </a:t>
            </a:r>
            <a:r>
              <a:rPr lang="es-ES" sz="2800" dirty="0" err="1" smtClean="0"/>
              <a:t>cremosidad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100g</a:t>
            </a:r>
          </a:p>
          <a:p>
            <a:r>
              <a:rPr lang="es-ES" sz="2800" dirty="0" smtClean="0"/>
              <a:t>P.V.P: 2€</a:t>
            </a:r>
            <a:endParaRPr lang="es-ES" sz="2800" dirty="0"/>
          </a:p>
        </p:txBody>
      </p:sp>
      <p:pic>
        <p:nvPicPr>
          <p:cNvPr id="1026" name="Picture 2" descr="E:\EJE\cabrach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143380"/>
            <a:ext cx="2221150" cy="2427769"/>
          </a:xfrm>
          <a:prstGeom prst="rect">
            <a:avLst/>
          </a:prstGeom>
          <a:noFill/>
        </p:spPr>
      </p:pic>
      <p:pic>
        <p:nvPicPr>
          <p:cNvPr id="1028" name="Picture 4" descr="E:\EJE\orici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4929198"/>
            <a:ext cx="2786082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529</TotalTime>
  <Words>546</Words>
  <Application>Microsoft Office PowerPoint</Application>
  <PresentationFormat>Presentación en pantalla (4:3)</PresentationFormat>
  <Paragraphs>105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4" baseType="lpstr">
      <vt:lpstr>Tema de Office</vt:lpstr>
      <vt:lpstr> CATÁLOGO  COOPERATIVA  STRESS </vt:lpstr>
      <vt:lpstr>Índice:</vt:lpstr>
      <vt:lpstr>Salados</vt:lpstr>
      <vt:lpstr>Chorizo</vt:lpstr>
      <vt:lpstr>Chorizo a la sidra </vt:lpstr>
      <vt:lpstr> Salchichón  </vt:lpstr>
      <vt:lpstr>Anchoa de Llanes </vt:lpstr>
      <vt:lpstr> Patés Elaborados en las altas praderas de los Picos de Europa y madurados en sus cuevas naturales, garantía de su excelente calidad. </vt:lpstr>
      <vt:lpstr>Patés</vt:lpstr>
      <vt:lpstr>Patés</vt:lpstr>
      <vt:lpstr>Queso ahumado de Pría</vt:lpstr>
      <vt:lpstr>Fabes Asturianas</vt:lpstr>
      <vt:lpstr>Compango </vt:lpstr>
      <vt:lpstr>Dulces</vt:lpstr>
      <vt:lpstr>Miel </vt:lpstr>
      <vt:lpstr>Mermeladas </vt:lpstr>
      <vt:lpstr>Pasteles y dulces de Rialto</vt:lpstr>
      <vt:lpstr>Moscovitas</vt:lpstr>
      <vt:lpstr>Carbayones</vt:lpstr>
      <vt:lpstr>Casadielles </vt:lpstr>
      <vt:lpstr>Sidra</vt:lpstr>
      <vt:lpstr>Oferta en sidra</vt:lpstr>
      <vt:lpstr>MUCHAS GRACIAS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CATÁLOGO  COOPERATIVA  STRESS </dc:title>
  <dc:creator>Usuario</dc:creator>
  <cp:lastModifiedBy>Ricky</cp:lastModifiedBy>
  <cp:revision>64</cp:revision>
  <dcterms:created xsi:type="dcterms:W3CDTF">2002-02-04T20:27:56Z</dcterms:created>
  <dcterms:modified xsi:type="dcterms:W3CDTF">2015-03-06T11:34:00Z</dcterms:modified>
</cp:coreProperties>
</file>