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176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7881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3255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153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264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2905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8763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83187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3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4283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5256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663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7126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652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942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098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561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B0B576-B452-4598-BEB5-DE339D0BEF1C}" type="datetimeFigureOut">
              <a:rPr lang="es-EC" smtClean="0"/>
              <a:t>04-02-15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D41F3D-0C06-4B8D-9B9C-193B89F9D01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164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63099" y="121104"/>
            <a:ext cx="578468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DECOARTE</a:t>
            </a:r>
            <a:endParaRPr lang="es-ES" sz="80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73" y="1584101"/>
            <a:ext cx="2894400" cy="306707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244507" y="5181117"/>
            <a:ext cx="991673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DETALLES ÚNICOS PARA TÍ</a:t>
            </a:r>
            <a:endParaRPr lang="es-ES" sz="6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149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6" t="24456" r="50833" b="49111"/>
          <a:stretch/>
        </p:blipFill>
        <p:spPr bwMode="auto">
          <a:xfrm>
            <a:off x="3350541" y="1048286"/>
            <a:ext cx="5664670" cy="4412357"/>
          </a:xfrm>
          <a:prstGeom prst="rect">
            <a:avLst/>
          </a:prstGeom>
          <a:ln w="2286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10025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37" y="284653"/>
            <a:ext cx="4694819" cy="6266265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83605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7834" t="21735" r="29056" b="35399"/>
          <a:stretch/>
        </p:blipFill>
        <p:spPr bwMode="auto">
          <a:xfrm rot="20980164">
            <a:off x="2684036" y="859530"/>
            <a:ext cx="7425878" cy="5090510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9456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7665" t="22640" r="29056" b="22419"/>
          <a:stretch/>
        </p:blipFill>
        <p:spPr bwMode="auto">
          <a:xfrm rot="559784">
            <a:off x="2921443" y="903136"/>
            <a:ext cx="6686394" cy="468942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1559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5642" t="26565" r="32111" b="19098"/>
          <a:stretch/>
        </p:blipFill>
        <p:spPr bwMode="auto">
          <a:xfrm rot="21133030">
            <a:off x="3303386" y="599670"/>
            <a:ext cx="5660310" cy="5401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631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32408" t="29233" r="33796" b="13945"/>
          <a:stretch/>
        </p:blipFill>
        <p:spPr bwMode="auto">
          <a:xfrm rot="21236225">
            <a:off x="3146760" y="392939"/>
            <a:ext cx="5958603" cy="563437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36044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 rot="20913459">
            <a:off x="1945077" y="1345108"/>
            <a:ext cx="8656908" cy="34371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PRODUCTOS</a:t>
            </a:r>
            <a:endParaRPr lang="es-ES" sz="5400" b="1" cap="none" spc="50" dirty="0">
              <a:ln w="9525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472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9583" t="25445" r="31528" b="34782"/>
          <a:stretch/>
        </p:blipFill>
        <p:spPr bwMode="auto">
          <a:xfrm>
            <a:off x="2560213" y="202372"/>
            <a:ext cx="7833038" cy="5992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5023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/>
          <a:srcRect l="26987" t="23218" r="31914" b="30976"/>
          <a:stretch/>
        </p:blipFill>
        <p:spPr bwMode="auto">
          <a:xfrm>
            <a:off x="2542537" y="283337"/>
            <a:ext cx="7824956" cy="5512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6255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85</TotalTime>
  <Words>6</Words>
  <Application>Microsoft Office PowerPoint</Application>
  <PresentationFormat>Panorámica</PresentationFormat>
  <Paragraphs>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</dc:creator>
  <cp:lastModifiedBy>Admini</cp:lastModifiedBy>
  <cp:revision>9</cp:revision>
  <dcterms:created xsi:type="dcterms:W3CDTF">2015-02-04T19:00:12Z</dcterms:created>
  <dcterms:modified xsi:type="dcterms:W3CDTF">2015-02-04T21:26:26Z</dcterms:modified>
</cp:coreProperties>
</file>