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2052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C68C9A3-84BE-457E-A6B4-127CFF82F442}" type="datetimeFigureOut">
              <a:rPr lang="es-EC" smtClean="0"/>
              <a:pPr/>
              <a:t>24/03/2014</a:t>
            </a:fld>
            <a:endParaRPr lang="es-EC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C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E881B19-F0D3-40F1-A6DE-7F47B1CBAF5C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C9A3-84BE-457E-A6B4-127CFF82F442}" type="datetimeFigureOut">
              <a:rPr lang="es-EC" smtClean="0"/>
              <a:pPr/>
              <a:t>24/03/2014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1B19-F0D3-40F1-A6DE-7F47B1CBAF5C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C9A3-84BE-457E-A6B4-127CFF82F442}" type="datetimeFigureOut">
              <a:rPr lang="es-EC" smtClean="0"/>
              <a:pPr/>
              <a:t>24/03/2014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1B19-F0D3-40F1-A6DE-7F47B1CBAF5C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C68C9A3-84BE-457E-A6B4-127CFF82F442}" type="datetimeFigureOut">
              <a:rPr lang="es-EC" smtClean="0"/>
              <a:pPr/>
              <a:t>24/03/2014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1B19-F0D3-40F1-A6DE-7F47B1CBAF5C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C68C9A3-84BE-457E-A6B4-127CFF82F442}" type="datetimeFigureOut">
              <a:rPr lang="es-EC" smtClean="0"/>
              <a:pPr/>
              <a:t>24/03/2014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E881B19-F0D3-40F1-A6DE-7F47B1CBAF5C}" type="slidenum">
              <a:rPr lang="es-EC" smtClean="0"/>
              <a:pPr/>
              <a:t>‹Nº›</a:t>
            </a:fld>
            <a:endParaRPr lang="es-EC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C68C9A3-84BE-457E-A6B4-127CFF82F442}" type="datetimeFigureOut">
              <a:rPr lang="es-EC" smtClean="0"/>
              <a:pPr/>
              <a:t>24/03/2014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E881B19-F0D3-40F1-A6DE-7F47B1CBAF5C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C68C9A3-84BE-457E-A6B4-127CFF82F442}" type="datetimeFigureOut">
              <a:rPr lang="es-EC" smtClean="0"/>
              <a:pPr/>
              <a:t>24/03/2014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E881B19-F0D3-40F1-A6DE-7F47B1CBAF5C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C9A3-84BE-457E-A6B4-127CFF82F442}" type="datetimeFigureOut">
              <a:rPr lang="es-EC" smtClean="0"/>
              <a:pPr/>
              <a:t>24/03/2014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1B19-F0D3-40F1-A6DE-7F47B1CBAF5C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C68C9A3-84BE-457E-A6B4-127CFF82F442}" type="datetimeFigureOut">
              <a:rPr lang="es-EC" smtClean="0"/>
              <a:pPr/>
              <a:t>24/03/2014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E881B19-F0D3-40F1-A6DE-7F47B1CBAF5C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C68C9A3-84BE-457E-A6B4-127CFF82F442}" type="datetimeFigureOut">
              <a:rPr lang="es-EC" smtClean="0"/>
              <a:pPr/>
              <a:t>24/03/2014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E881B19-F0D3-40F1-A6DE-7F47B1CBAF5C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C68C9A3-84BE-457E-A6B4-127CFF82F442}" type="datetimeFigureOut">
              <a:rPr lang="es-EC" smtClean="0"/>
              <a:pPr/>
              <a:t>24/03/2014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E881B19-F0D3-40F1-A6DE-7F47B1CBAF5C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C68C9A3-84BE-457E-A6B4-127CFF82F442}" type="datetimeFigureOut">
              <a:rPr lang="es-EC" smtClean="0"/>
              <a:pPr/>
              <a:t>24/03/2014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C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E881B19-F0D3-40F1-A6DE-7F47B1CBAF5C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5" name="4 Imagen" descr="monstrito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-7057" y="0"/>
            <a:ext cx="9151057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20272606">
            <a:off x="1476930" y="2336344"/>
            <a:ext cx="5612275" cy="2111930"/>
          </a:xfrm>
        </p:spPr>
        <p:txBody>
          <a:bodyPr>
            <a:prstTxWarp prst="textInflateBottom">
              <a:avLst/>
            </a:prstTxWarp>
          </a:bodyPr>
          <a:lstStyle/>
          <a:p>
            <a:r>
              <a:rPr lang="es-EC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Kristen ITC" pitchFamily="66" charset="0"/>
              </a:rPr>
              <a:t>CATALOGO</a:t>
            </a:r>
            <a:endParaRPr lang="es-EC" cap="none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glow rad="101600">
                  <a:schemeClr val="bg1">
                    <a:alpha val="6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Kristen ITC" pitchFamily="66" charset="0"/>
            </a:endParaRPr>
          </a:p>
        </p:txBody>
      </p:sp>
      <p:sp>
        <p:nvSpPr>
          <p:cNvPr id="14" name="11 Estrella de 5 puntas"/>
          <p:cNvSpPr/>
          <p:nvPr/>
        </p:nvSpPr>
        <p:spPr>
          <a:xfrm rot="20514899">
            <a:off x="232645" y="309490"/>
            <a:ext cx="375470" cy="381965"/>
          </a:xfrm>
          <a:prstGeom prst="star5">
            <a:avLst/>
          </a:prstGeom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5" name="11 Estrella de 5 puntas"/>
          <p:cNvSpPr/>
          <p:nvPr/>
        </p:nvSpPr>
        <p:spPr>
          <a:xfrm rot="20514899">
            <a:off x="2702098" y="1345955"/>
            <a:ext cx="443609" cy="494464"/>
          </a:xfrm>
          <a:prstGeom prst="star5">
            <a:avLst/>
          </a:prstGeom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6" name="11 Estrella de 5 puntas"/>
          <p:cNvSpPr/>
          <p:nvPr/>
        </p:nvSpPr>
        <p:spPr>
          <a:xfrm rot="20514899">
            <a:off x="5137856" y="56640"/>
            <a:ext cx="443609" cy="494464"/>
          </a:xfrm>
          <a:prstGeom prst="star5">
            <a:avLst/>
          </a:prstGeom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7" name="11 Estrella de 5 puntas"/>
          <p:cNvSpPr/>
          <p:nvPr/>
        </p:nvSpPr>
        <p:spPr>
          <a:xfrm rot="20514899">
            <a:off x="3566220" y="4628648"/>
            <a:ext cx="443609" cy="494464"/>
          </a:xfrm>
          <a:prstGeom prst="star5">
            <a:avLst/>
          </a:prstGeom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8" name="11 Estrella de 5 puntas"/>
          <p:cNvSpPr/>
          <p:nvPr/>
        </p:nvSpPr>
        <p:spPr>
          <a:xfrm rot="20514899">
            <a:off x="8209690" y="317286"/>
            <a:ext cx="443609" cy="494464"/>
          </a:xfrm>
          <a:prstGeom prst="star5">
            <a:avLst/>
          </a:prstGeom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9" name="11 Estrella de 5 puntas"/>
          <p:cNvSpPr/>
          <p:nvPr/>
        </p:nvSpPr>
        <p:spPr>
          <a:xfrm rot="20514899">
            <a:off x="312456" y="6179155"/>
            <a:ext cx="443609" cy="485094"/>
          </a:xfrm>
          <a:prstGeom prst="star5">
            <a:avLst/>
          </a:prstGeom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0" name="11 Estrella de 5 puntas"/>
          <p:cNvSpPr/>
          <p:nvPr/>
        </p:nvSpPr>
        <p:spPr>
          <a:xfrm rot="20514899">
            <a:off x="8134550" y="2915272"/>
            <a:ext cx="443609" cy="494464"/>
          </a:xfrm>
          <a:prstGeom prst="star5">
            <a:avLst/>
          </a:prstGeom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1" name="11 Estrella de 5 puntas"/>
          <p:cNvSpPr/>
          <p:nvPr/>
        </p:nvSpPr>
        <p:spPr>
          <a:xfrm rot="20514899">
            <a:off x="7970653" y="5867315"/>
            <a:ext cx="443609" cy="494464"/>
          </a:xfrm>
          <a:prstGeom prst="star5">
            <a:avLst/>
          </a:prstGeom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1026" name="Picture 2" descr="C:\Users\david\Pictures\992620_475823955858111_731604944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42852"/>
            <a:ext cx="2043109" cy="2108152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</p:spPr>
      </p:pic>
      <p:sp>
        <p:nvSpPr>
          <p:cNvPr id="23" name="22 CuadroTexto"/>
          <p:cNvSpPr txBox="1"/>
          <p:nvPr/>
        </p:nvSpPr>
        <p:spPr>
          <a:xfrm>
            <a:off x="5028771" y="214290"/>
            <a:ext cx="41152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C" sz="16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Monster_Chokis</a:t>
            </a:r>
            <a:endParaRPr lang="es-EC" sz="16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Kristen ITC" pitchFamily="66" charset="0"/>
            </a:endParaRPr>
          </a:p>
          <a:p>
            <a:pPr algn="ctr"/>
            <a:r>
              <a:rPr lang="es-EC" sz="16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Rafael_Arellano</a:t>
            </a:r>
            <a:r>
              <a:rPr lang="es-EC" sz="16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_</a:t>
            </a:r>
            <a:r>
              <a:rPr lang="es-EC" sz="16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Y</a:t>
            </a:r>
            <a:r>
              <a:rPr lang="es-EC" sz="16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_</a:t>
            </a:r>
            <a:r>
              <a:rPr lang="es-EC" sz="16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García</a:t>
            </a:r>
            <a:r>
              <a:rPr lang="es-EC" sz="16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_</a:t>
            </a:r>
            <a:r>
              <a:rPr lang="es-EC" sz="16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Moreno</a:t>
            </a:r>
            <a:endParaRPr lang="es-EC" sz="16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Kristen ITC" pitchFamily="66" charset="0"/>
            </a:endParaRPr>
          </a:p>
          <a:p>
            <a:pPr algn="ctr"/>
            <a:r>
              <a:rPr lang="es-EC" sz="1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monsterchokis.emprende@hotmail.com</a:t>
            </a:r>
          </a:p>
          <a:p>
            <a:pPr algn="ctr"/>
            <a:r>
              <a:rPr lang="es-EC" sz="1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Telf</a:t>
            </a:r>
            <a:r>
              <a:rPr lang="es-EC" sz="1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.:_242.2_Cel.:_0980487500</a:t>
            </a:r>
            <a:endParaRPr lang="es-EC" sz="16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Kristen ITC" pitchFamily="66" charset="0"/>
            </a:endParaRPr>
          </a:p>
          <a:p>
            <a:pPr algn="ctr"/>
            <a:r>
              <a:rPr lang="es-EC" sz="16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Tulcán_Ecuador</a:t>
            </a:r>
            <a:endParaRPr lang="es-EC" sz="16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Kristen ITC" pitchFamily="66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1428728" y="5786454"/>
            <a:ext cx="6215106" cy="583646"/>
          </a:xfrm>
          <a:prstGeom prst="rect">
            <a:avLst/>
          </a:prstGeom>
          <a:noFill/>
        </p:spPr>
        <p:txBody>
          <a:bodyPr wrap="none" rtlCol="0">
            <a:prstTxWarp prst="textStop">
              <a:avLst/>
            </a:prstTxWarp>
            <a:spAutoFit/>
          </a:bodyPr>
          <a:lstStyle/>
          <a:p>
            <a:r>
              <a:rPr lang="es-EC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Dale_Una</a:t>
            </a:r>
            <a:r>
              <a:rPr lang="es-EC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_</a:t>
            </a:r>
            <a:r>
              <a:rPr lang="es-EC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Monster</a:t>
            </a:r>
            <a:r>
              <a:rPr lang="es-EC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_</a:t>
            </a:r>
            <a:r>
              <a:rPr lang="es-EC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Caricia</a:t>
            </a:r>
            <a:r>
              <a:rPr lang="es-EC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_</a:t>
            </a:r>
            <a:r>
              <a:rPr lang="es-EC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Seductora</a:t>
            </a:r>
            <a:r>
              <a:rPr lang="es-EC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_</a:t>
            </a:r>
            <a:r>
              <a:rPr lang="es-EC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A</a:t>
            </a:r>
            <a:r>
              <a:rPr lang="es-EC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_</a:t>
            </a:r>
            <a:r>
              <a:rPr lang="es-EC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TU</a:t>
            </a:r>
            <a:r>
              <a:rPr lang="es-EC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_</a:t>
            </a:r>
            <a:r>
              <a:rPr lang="es-EC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Boca</a:t>
            </a:r>
            <a:endParaRPr lang="es-EC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chemeClr val="bg1">
                    <a:alpha val="6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http://2.bp.blogspot.com/-d1_I_p4qCyA/UI3EvQR0fQI/AAAAAAAAH9g/smzLq1K3F-o/s1600/cup.jpg"/>
          <p:cNvPicPr/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7" t="5865" r="54375" b="9256"/>
          <a:stretch/>
        </p:blipFill>
        <p:spPr bwMode="auto">
          <a:xfrm>
            <a:off x="22097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1 Imagen" descr="http://2.bp.blogspot.com/-d1_I_p4qCyA/UI3EvQR0fQI/AAAAAAAAH9g/smzLq1K3F-o/s1600/cup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7" t="5865" r="54375" b="9256"/>
          <a:stretch/>
        </p:blipFill>
        <p:spPr bwMode="auto">
          <a:xfrm rot="2180843">
            <a:off x="6340051" y="1832993"/>
            <a:ext cx="1857388" cy="2236808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sunset" dir="t"/>
          </a:scene3d>
          <a:sp3d extrusionH="38100" prstMaterial="matte">
            <a:bevelT w="260350" h="50800" prst="softRound"/>
            <a:bevelB prst="softRound"/>
            <a:extrusionClr>
              <a:schemeClr val="bg1"/>
            </a:extrusion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2 Rectángulo"/>
          <p:cNvSpPr/>
          <p:nvPr/>
        </p:nvSpPr>
        <p:spPr>
          <a:xfrm rot="20372000">
            <a:off x="1837520" y="1619427"/>
            <a:ext cx="3370678" cy="1312276"/>
          </a:xfrm>
          <a:prstGeom prst="rect">
            <a:avLst/>
          </a:prstGeom>
        </p:spPr>
        <p:txBody>
          <a:bodyPr wrap="none">
            <a:prstTxWarp prst="textWave1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s-EC" b="1" dirty="0" err="1" smtClean="0">
                <a:ln/>
                <a:solidFill>
                  <a:schemeClr val="accent4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risten ITC" panose="03050502040202030202" pitchFamily="66" charset="0"/>
              </a:rPr>
              <a:t>Monster_Chokis</a:t>
            </a:r>
            <a:endParaRPr lang="es-EC" b="1" dirty="0">
              <a:ln/>
              <a:solidFill>
                <a:schemeClr val="accent4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Kristen ITC" panose="03050502040202030202" pitchFamily="66" charset="0"/>
            </a:endParaRPr>
          </a:p>
        </p:txBody>
      </p:sp>
      <p:sp>
        <p:nvSpPr>
          <p:cNvPr id="4" name="3 Rectángulo"/>
          <p:cNvSpPr/>
          <p:nvPr/>
        </p:nvSpPr>
        <p:spPr>
          <a:xfrm rot="21262998">
            <a:off x="1970580" y="4338984"/>
            <a:ext cx="4572000" cy="1648173"/>
          </a:xfrm>
          <a:prstGeom prst="rect">
            <a:avLst/>
          </a:prstGeom>
        </p:spPr>
        <p:txBody>
          <a:bodyPr>
            <a:prstTxWarp prst="textChevro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C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isten ITC" panose="03050502040202030202" pitchFamily="66" charset="0"/>
              </a:rPr>
              <a:t>Ponkey_ </a:t>
            </a:r>
            <a:r>
              <a:rPr lang="es-EC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isten ITC" panose="03050502040202030202" pitchFamily="66" charset="0"/>
              </a:rPr>
              <a:t>bañado </a:t>
            </a:r>
            <a:r>
              <a:rPr lang="es-EC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isten ITC" panose="03050502040202030202" pitchFamily="66" charset="0"/>
              </a:rPr>
              <a:t>_en_ chocolate_ </a:t>
            </a:r>
            <a:r>
              <a:rPr lang="es-EC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isten ITC" panose="03050502040202030202" pitchFamily="66" charset="0"/>
              </a:rPr>
              <a:t>y decorado </a:t>
            </a:r>
            <a:r>
              <a:rPr lang="es-EC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isten ITC" panose="03050502040202030202" pitchFamily="66" charset="0"/>
              </a:rPr>
              <a:t>_con_ </a:t>
            </a:r>
            <a:r>
              <a:rPr lang="es-EC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isten ITC" panose="03050502040202030202" pitchFamily="66" charset="0"/>
              </a:rPr>
              <a:t>grageas </a:t>
            </a:r>
            <a:r>
              <a:rPr lang="es-EC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isten ITC" panose="03050502040202030202" pitchFamily="66" charset="0"/>
              </a:rPr>
              <a:t>_y_ dulce_ </a:t>
            </a:r>
            <a:r>
              <a:rPr lang="es-EC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isten ITC" panose="03050502040202030202" pitchFamily="66" charset="0"/>
              </a:rPr>
              <a:t>de </a:t>
            </a:r>
            <a:r>
              <a:rPr lang="es-EC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isten ITC" panose="03050502040202030202" pitchFamily="66" charset="0"/>
              </a:rPr>
              <a:t>_mora</a:t>
            </a:r>
            <a:endParaRPr lang="es-EC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bg1"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6" name="5 Explosión 2"/>
          <p:cNvSpPr/>
          <p:nvPr/>
        </p:nvSpPr>
        <p:spPr>
          <a:xfrm>
            <a:off x="7500958" y="1714488"/>
            <a:ext cx="1442440" cy="1148094"/>
          </a:xfrm>
          <a:prstGeom prst="irregularSeal2">
            <a:avLst/>
          </a:prstGeom>
          <a:ln w="38100">
            <a:solidFill>
              <a:schemeClr val="bg1"/>
            </a:solidFill>
          </a:ln>
          <a:effectLst>
            <a:glow rad="101500">
              <a:schemeClr val="accent1">
                <a:alpha val="42000"/>
                <a:satMod val="120000"/>
              </a:schemeClr>
            </a:glow>
            <a:reflection blurRad="6350" stA="50000" endA="295" endPos="92000" dist="1016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" name="CuadroTexto 6"/>
          <p:cNvSpPr txBox="1"/>
          <p:nvPr/>
        </p:nvSpPr>
        <p:spPr>
          <a:xfrm rot="20269042">
            <a:off x="7692703" y="2107009"/>
            <a:ext cx="1034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0,75</a:t>
            </a:r>
          </a:p>
        </p:txBody>
      </p:sp>
      <p:sp>
        <p:nvSpPr>
          <p:cNvPr id="8" name="CuadroTexto 7"/>
          <p:cNvSpPr txBox="1"/>
          <p:nvPr/>
        </p:nvSpPr>
        <p:spPr>
          <a:xfrm rot="20702543">
            <a:off x="595888" y="3647423"/>
            <a:ext cx="4000528" cy="714380"/>
          </a:xfrm>
          <a:prstGeom prst="rect">
            <a:avLst/>
          </a:prstGeom>
          <a:noFill/>
        </p:spPr>
        <p:txBody>
          <a:bodyPr wrap="none" rtlCol="0">
            <a:prstTxWarp prst="textChevronInverted">
              <a:avLst/>
            </a:prstTxWarp>
            <a:spAutoFit/>
          </a:bodyPr>
          <a:lstStyle/>
          <a:p>
            <a:r>
              <a:rPr lang="es-ES" dirty="0" err="1" smtClean="0">
                <a:ln w="0"/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Print" panose="02000600000000000000" pitchFamily="2" charset="0"/>
              </a:rPr>
              <a:t>El_Mas</a:t>
            </a:r>
            <a:r>
              <a:rPr lang="es-ES" dirty="0" err="1" smtClean="0">
                <a:ln w="0"/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Print" panose="02000600000000000000" pitchFamily="2" charset="0"/>
              </a:rPr>
              <a:t>_</a:t>
            </a:r>
            <a:r>
              <a:rPr lang="es-ES" dirty="0" err="1" smtClean="0">
                <a:ln w="0"/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Print" panose="02000600000000000000" pitchFamily="2" charset="0"/>
              </a:rPr>
              <a:t>Rico</a:t>
            </a:r>
            <a:r>
              <a:rPr lang="es-ES" dirty="0" err="1" smtClean="0">
                <a:ln w="0"/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Print" panose="02000600000000000000" pitchFamily="2" charset="0"/>
              </a:rPr>
              <a:t>_</a:t>
            </a:r>
            <a:r>
              <a:rPr lang="es-ES" dirty="0" err="1" smtClean="0">
                <a:ln w="0"/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Print" panose="02000600000000000000" pitchFamily="2" charset="0"/>
              </a:rPr>
              <a:t>Y</a:t>
            </a:r>
            <a:r>
              <a:rPr lang="es-ES" dirty="0" err="1" smtClean="0">
                <a:ln w="0"/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Print" panose="02000600000000000000" pitchFamily="2" charset="0"/>
              </a:rPr>
              <a:t>_</a:t>
            </a:r>
            <a:r>
              <a:rPr lang="es-ES" dirty="0" err="1" smtClean="0">
                <a:ln w="0"/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Print" panose="02000600000000000000" pitchFamily="2" charset="0"/>
              </a:rPr>
              <a:t>Delicioso</a:t>
            </a:r>
            <a:r>
              <a:rPr lang="es-ES" dirty="0" err="1">
                <a:ln w="0"/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Print" panose="02000600000000000000" pitchFamily="2" charset="0"/>
              </a:rPr>
              <a:t>_</a:t>
            </a:r>
            <a:r>
              <a:rPr lang="es-ES" dirty="0" err="1" smtClean="0">
                <a:ln w="0"/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Print" panose="02000600000000000000" pitchFamily="2" charset="0"/>
              </a:rPr>
              <a:t>Chocolate</a:t>
            </a:r>
            <a:r>
              <a:rPr lang="es-ES" dirty="0" smtClean="0">
                <a:ln w="0"/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Print" panose="02000600000000000000" pitchFamily="2" charset="0"/>
              </a:rPr>
              <a:t> </a:t>
            </a:r>
            <a:endParaRPr lang="es-ES" dirty="0" smtClean="0">
              <a:ln w="0"/>
              <a:solidFill>
                <a:schemeClr val="accent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egoe Print" panose="02000600000000000000" pitchFamily="2" charset="0"/>
            </a:endParaRPr>
          </a:p>
          <a:p>
            <a:r>
              <a:rPr lang="es-ES" dirty="0" err="1" smtClean="0">
                <a:ln w="0"/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Print" panose="02000600000000000000" pitchFamily="2" charset="0"/>
              </a:rPr>
              <a:t>Para_Deleitar</a:t>
            </a:r>
            <a:r>
              <a:rPr lang="es-ES" dirty="0" smtClean="0">
                <a:ln w="0"/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Print" panose="02000600000000000000" pitchFamily="2" charset="0"/>
              </a:rPr>
              <a:t> _</a:t>
            </a:r>
            <a:r>
              <a:rPr lang="es-ES" dirty="0" err="1" smtClean="0">
                <a:ln w="0"/>
                <a:solidFill>
                  <a:schemeClr val="accent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egoe Print" panose="02000600000000000000" pitchFamily="2" charset="0"/>
              </a:rPr>
              <a:t>Su_Paladar</a:t>
            </a:r>
            <a:endParaRPr lang="es-ES" dirty="0">
              <a:ln w="0"/>
              <a:solidFill>
                <a:schemeClr val="accent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egoe Print" panose="02000600000000000000" pitchFamily="2" charset="0"/>
            </a:endParaRPr>
          </a:p>
        </p:txBody>
      </p:sp>
      <p:sp>
        <p:nvSpPr>
          <p:cNvPr id="17" name="Estrella de 5 puntas 16"/>
          <p:cNvSpPr/>
          <p:nvPr/>
        </p:nvSpPr>
        <p:spPr>
          <a:xfrm rot="1210099">
            <a:off x="7182289" y="710717"/>
            <a:ext cx="567350" cy="623020"/>
          </a:xfrm>
          <a:prstGeom prst="star5">
            <a:avLst/>
          </a:prstGeom>
          <a:ln w="38100"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Estrella de 5 puntas 17"/>
          <p:cNvSpPr/>
          <p:nvPr/>
        </p:nvSpPr>
        <p:spPr>
          <a:xfrm rot="1903895">
            <a:off x="4308632" y="110274"/>
            <a:ext cx="570929" cy="712756"/>
          </a:xfrm>
          <a:prstGeom prst="star5">
            <a:avLst/>
          </a:prstGeom>
          <a:ln w="38100"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Estrella de 5 puntas 18"/>
          <p:cNvSpPr/>
          <p:nvPr/>
        </p:nvSpPr>
        <p:spPr>
          <a:xfrm rot="1303226">
            <a:off x="6888497" y="5015069"/>
            <a:ext cx="570929" cy="712756"/>
          </a:xfrm>
          <a:prstGeom prst="star5">
            <a:avLst/>
          </a:prstGeom>
          <a:ln w="38100"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Estrella de 5 puntas 19"/>
          <p:cNvSpPr/>
          <p:nvPr/>
        </p:nvSpPr>
        <p:spPr>
          <a:xfrm rot="19794556">
            <a:off x="2783380" y="666575"/>
            <a:ext cx="570929" cy="712756"/>
          </a:xfrm>
          <a:prstGeom prst="star5">
            <a:avLst/>
          </a:prstGeom>
          <a:ln w="38100"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Estrella de 5 puntas 20"/>
          <p:cNvSpPr/>
          <p:nvPr/>
        </p:nvSpPr>
        <p:spPr>
          <a:xfrm rot="1799693">
            <a:off x="3388752" y="2720310"/>
            <a:ext cx="450928" cy="531411"/>
          </a:xfrm>
          <a:prstGeom prst="star5">
            <a:avLst/>
          </a:prstGeom>
          <a:ln w="38100"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Estrella de 5 puntas 21"/>
          <p:cNvSpPr/>
          <p:nvPr/>
        </p:nvSpPr>
        <p:spPr>
          <a:xfrm rot="19956807">
            <a:off x="545435" y="207141"/>
            <a:ext cx="570929" cy="712756"/>
          </a:xfrm>
          <a:prstGeom prst="star5">
            <a:avLst/>
          </a:prstGeom>
          <a:ln w="38100"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Estrella de 5 puntas 22"/>
          <p:cNvSpPr/>
          <p:nvPr/>
        </p:nvSpPr>
        <p:spPr>
          <a:xfrm rot="19336645">
            <a:off x="8286713" y="2564331"/>
            <a:ext cx="570929" cy="712756"/>
          </a:xfrm>
          <a:prstGeom prst="star5">
            <a:avLst/>
          </a:prstGeom>
          <a:ln w="38100"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Estrella de 5 puntas 23"/>
          <p:cNvSpPr/>
          <p:nvPr/>
        </p:nvSpPr>
        <p:spPr>
          <a:xfrm rot="18068605">
            <a:off x="545434" y="5823066"/>
            <a:ext cx="570929" cy="712756"/>
          </a:xfrm>
          <a:prstGeom prst="star5">
            <a:avLst/>
          </a:prstGeom>
          <a:ln w="38100"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Estrella de 5 puntas 24"/>
          <p:cNvSpPr/>
          <p:nvPr/>
        </p:nvSpPr>
        <p:spPr>
          <a:xfrm rot="1799693">
            <a:off x="6431802" y="241421"/>
            <a:ext cx="551852" cy="582418"/>
          </a:xfrm>
          <a:prstGeom prst="star5">
            <a:avLst/>
          </a:prstGeom>
          <a:ln w="38100"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Estrella de 5 puntas 25"/>
          <p:cNvSpPr/>
          <p:nvPr/>
        </p:nvSpPr>
        <p:spPr>
          <a:xfrm rot="1799693">
            <a:off x="314211" y="2936530"/>
            <a:ext cx="346186" cy="541136"/>
          </a:xfrm>
          <a:prstGeom prst="star5">
            <a:avLst/>
          </a:prstGeom>
          <a:ln w="38100"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Cinta perforada"/>
          <p:cNvSpPr/>
          <p:nvPr/>
        </p:nvSpPr>
        <p:spPr>
          <a:xfrm rot="19587028" flipH="1">
            <a:off x="6884125" y="3593867"/>
            <a:ext cx="1897420" cy="884712"/>
          </a:xfrm>
          <a:prstGeom prst="flowChartPunchedTap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8" name="27 CuadroTexto"/>
          <p:cNvSpPr txBox="1"/>
          <p:nvPr/>
        </p:nvSpPr>
        <p:spPr>
          <a:xfrm rot="20187627">
            <a:off x="7099557" y="3858646"/>
            <a:ext cx="1530945" cy="455338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s-EC" sz="1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Cód.: 05214-3</a:t>
            </a:r>
            <a:endParaRPr lang="es-EC" sz="1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Kristen ITC" pitchFamily="66" charset="0"/>
            </a:endParaRPr>
          </a:p>
        </p:txBody>
      </p:sp>
      <p:pic>
        <p:nvPicPr>
          <p:cNvPr id="29" name="Picture 2" descr="C:\Users\david\Pictures\992620_475823955858111_731604944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0"/>
            <a:ext cx="2043109" cy="2108152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</p:spPr>
      </p:pic>
      <p:sp>
        <p:nvSpPr>
          <p:cNvPr id="32" name="24 Rectángulo"/>
          <p:cNvSpPr/>
          <p:nvPr/>
        </p:nvSpPr>
        <p:spPr>
          <a:xfrm>
            <a:off x="4429124" y="21429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Monster_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Chokis</a:t>
            </a:r>
          </a:p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Rafael_ Arellano_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Y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_García _Moreno</a:t>
            </a:r>
            <a:endParaRPr lang="es-EC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Kristen ITC" pitchFamily="66" charset="0"/>
            </a:endParaRPr>
          </a:p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monsterchokis.emprende@hotmail.com</a:t>
            </a:r>
          </a:p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Telf.: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_242.2   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Cel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.:_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0980487500</a:t>
            </a:r>
          </a:p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Tulcán-_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Ecuador</a:t>
            </a:r>
          </a:p>
        </p:txBody>
      </p:sp>
      <p:sp>
        <p:nvSpPr>
          <p:cNvPr id="33" name="25 CuadroTexto"/>
          <p:cNvSpPr txBox="1"/>
          <p:nvPr/>
        </p:nvSpPr>
        <p:spPr>
          <a:xfrm>
            <a:off x="1643042" y="6000768"/>
            <a:ext cx="6215106" cy="583646"/>
          </a:xfrm>
          <a:prstGeom prst="rect">
            <a:avLst/>
          </a:prstGeom>
          <a:noFill/>
        </p:spPr>
        <p:txBody>
          <a:bodyPr wrap="none" rtlCol="0">
            <a:prstTxWarp prst="textStop">
              <a:avLst/>
            </a:prstTxWarp>
            <a:spAutoFit/>
          </a:bodyPr>
          <a:lstStyle/>
          <a:p>
            <a:r>
              <a:rPr lang="es-EC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Dale </a:t>
            </a:r>
            <a:r>
              <a:rPr lang="es-EC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_Una _Monster _Caricia_ </a:t>
            </a:r>
            <a:r>
              <a:rPr lang="es-EC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Seductora </a:t>
            </a:r>
            <a:r>
              <a:rPr lang="es-EC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_A _TU _Boca</a:t>
            </a:r>
            <a:endParaRPr lang="es-EC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chemeClr val="bg1">
                    <a:alpha val="6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david\Pictures\1381981_575812795817202_944493095_n.jpg"/>
          <p:cNvPicPr>
            <a:picLocks noChangeAspect="1" noChangeArrowheads="1"/>
          </p:cNvPicPr>
          <p:nvPr/>
        </p:nvPicPr>
        <p:blipFill>
          <a:blip r:embed="rId2"/>
          <a:srcRect b="2083"/>
          <a:stretch>
            <a:fillRect/>
          </a:stretch>
        </p:blipFill>
        <p:spPr bwMode="auto">
          <a:xfrm>
            <a:off x="0" y="142852"/>
            <a:ext cx="9144000" cy="6715148"/>
          </a:xfrm>
          <a:prstGeom prst="rect">
            <a:avLst/>
          </a:prstGeom>
          <a:noFill/>
        </p:spPr>
      </p:pic>
      <p:sp>
        <p:nvSpPr>
          <p:cNvPr id="2" name="CuadroTexto 1"/>
          <p:cNvSpPr txBox="1"/>
          <p:nvPr/>
        </p:nvSpPr>
        <p:spPr>
          <a:xfrm rot="20865132">
            <a:off x="854352" y="2853105"/>
            <a:ext cx="6997131" cy="2070658"/>
          </a:xfrm>
          <a:prstGeom prst="rect">
            <a:avLst/>
          </a:prstGeom>
          <a:noFill/>
          <a:effectLst>
            <a:softEdge rad="635000"/>
          </a:effectLst>
        </p:spPr>
        <p:txBody>
          <a:bodyPr wrap="none" rtlCol="0">
            <a:prstTxWarp prst="textChevronInverted">
              <a:avLst/>
            </a:prstTxWarp>
            <a:spAutoFit/>
          </a:bodyPr>
          <a:lstStyle/>
          <a:p>
            <a:r>
              <a:rPr lang="es-ES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Kristen ITC" panose="03050502040202030202" pitchFamily="66" charset="0"/>
              </a:rPr>
              <a:t>Monster_Chokis</a:t>
            </a:r>
            <a:endParaRPr lang="es-ES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bg1">
                    <a:alpha val="60000"/>
                  </a:schemeClr>
                </a:glow>
                <a:outerShdw dist="38100" dir="2700000" algn="tl" rotWithShape="0">
                  <a:schemeClr val="accent2"/>
                </a:outerShdw>
              </a:effectLst>
              <a:latin typeface="Kristen ITC" panose="03050502040202030202" pitchFamily="66" charset="0"/>
            </a:endParaRPr>
          </a:p>
        </p:txBody>
      </p:sp>
      <p:pic>
        <p:nvPicPr>
          <p:cNvPr id="4" name="15 Imagen" descr="monstrito.jpg"/>
          <p:cNvPicPr>
            <a:picLocks noChangeAspect="1"/>
          </p:cNvPicPr>
          <p:nvPr/>
        </p:nvPicPr>
        <p:blipFill>
          <a:blip r:embed="rId3">
            <a:lum bright="-20000" contrast="-20000"/>
          </a:blip>
          <a:stretch>
            <a:fillRect/>
          </a:stretch>
        </p:blipFill>
        <p:spPr>
          <a:xfrm>
            <a:off x="2500298" y="-285776"/>
            <a:ext cx="3000396" cy="250033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5" name="Estrella de 5 puntas 4"/>
          <p:cNvSpPr/>
          <p:nvPr/>
        </p:nvSpPr>
        <p:spPr>
          <a:xfrm rot="19443435">
            <a:off x="2193237" y="6074795"/>
            <a:ext cx="432048" cy="554360"/>
          </a:xfrm>
          <a:prstGeom prst="star5">
            <a:avLst/>
          </a:prstGeom>
          <a:ln>
            <a:solidFill>
              <a:schemeClr val="bg1"/>
            </a:solidFill>
          </a:ln>
          <a:effectLst>
            <a:glow rad="101500">
              <a:schemeClr val="bg1">
                <a:alpha val="42000"/>
              </a:schemeClr>
            </a:glo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Estrella de 5 puntas 7"/>
          <p:cNvSpPr/>
          <p:nvPr/>
        </p:nvSpPr>
        <p:spPr>
          <a:xfrm>
            <a:off x="179512" y="188640"/>
            <a:ext cx="432048" cy="554360"/>
          </a:xfrm>
          <a:prstGeom prst="star5">
            <a:avLst/>
          </a:prstGeom>
          <a:ln>
            <a:solidFill>
              <a:schemeClr val="bg1"/>
            </a:solidFill>
          </a:ln>
          <a:effectLst>
            <a:glow rad="101500">
              <a:schemeClr val="bg1">
                <a:alpha val="42000"/>
              </a:schemeClr>
            </a:glo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Estrella de 5 puntas 8"/>
          <p:cNvSpPr/>
          <p:nvPr/>
        </p:nvSpPr>
        <p:spPr>
          <a:xfrm>
            <a:off x="4228728" y="2437656"/>
            <a:ext cx="432048" cy="554360"/>
          </a:xfrm>
          <a:prstGeom prst="star5">
            <a:avLst/>
          </a:prstGeom>
          <a:ln>
            <a:solidFill>
              <a:schemeClr val="bg1"/>
            </a:solidFill>
          </a:ln>
          <a:effectLst>
            <a:glow rad="101500">
              <a:schemeClr val="bg1">
                <a:alpha val="42000"/>
              </a:schemeClr>
            </a:glo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Estrella de 5 puntas 9"/>
          <p:cNvSpPr/>
          <p:nvPr/>
        </p:nvSpPr>
        <p:spPr>
          <a:xfrm rot="4206946">
            <a:off x="2404089" y="163091"/>
            <a:ext cx="432048" cy="554360"/>
          </a:xfrm>
          <a:prstGeom prst="star5">
            <a:avLst/>
          </a:prstGeom>
          <a:ln>
            <a:solidFill>
              <a:schemeClr val="bg1"/>
            </a:solidFill>
          </a:ln>
          <a:effectLst>
            <a:glow rad="101500">
              <a:schemeClr val="bg1">
                <a:alpha val="42000"/>
              </a:schemeClr>
            </a:glo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Estrella de 5 puntas 10"/>
          <p:cNvSpPr/>
          <p:nvPr/>
        </p:nvSpPr>
        <p:spPr>
          <a:xfrm rot="2680891">
            <a:off x="6573652" y="1606502"/>
            <a:ext cx="432048" cy="554360"/>
          </a:xfrm>
          <a:prstGeom prst="star5">
            <a:avLst/>
          </a:prstGeom>
          <a:ln>
            <a:solidFill>
              <a:schemeClr val="bg1"/>
            </a:solidFill>
          </a:ln>
          <a:effectLst>
            <a:glow rad="101500">
              <a:schemeClr val="bg1">
                <a:alpha val="42000"/>
              </a:schemeClr>
            </a:glo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Estrella de 5 puntas 11"/>
          <p:cNvSpPr/>
          <p:nvPr/>
        </p:nvSpPr>
        <p:spPr>
          <a:xfrm rot="18067296">
            <a:off x="8205378" y="765371"/>
            <a:ext cx="432048" cy="554360"/>
          </a:xfrm>
          <a:prstGeom prst="star5">
            <a:avLst/>
          </a:prstGeom>
          <a:ln>
            <a:solidFill>
              <a:schemeClr val="bg1"/>
            </a:solidFill>
          </a:ln>
          <a:effectLst>
            <a:glow rad="101500">
              <a:schemeClr val="bg1">
                <a:alpha val="42000"/>
              </a:schemeClr>
            </a:glo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Estrella de 5 puntas 12"/>
          <p:cNvSpPr/>
          <p:nvPr/>
        </p:nvSpPr>
        <p:spPr>
          <a:xfrm rot="1679914">
            <a:off x="104838" y="3783724"/>
            <a:ext cx="432048" cy="554360"/>
          </a:xfrm>
          <a:prstGeom prst="star5">
            <a:avLst/>
          </a:prstGeom>
          <a:ln>
            <a:solidFill>
              <a:schemeClr val="bg1"/>
            </a:solidFill>
          </a:ln>
          <a:effectLst>
            <a:glow rad="101500">
              <a:schemeClr val="bg1">
                <a:alpha val="42000"/>
              </a:schemeClr>
            </a:glo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Estrella de 5 puntas 13"/>
          <p:cNvSpPr/>
          <p:nvPr/>
        </p:nvSpPr>
        <p:spPr>
          <a:xfrm>
            <a:off x="1896719" y="2974051"/>
            <a:ext cx="432048" cy="554360"/>
          </a:xfrm>
          <a:prstGeom prst="star5">
            <a:avLst/>
          </a:prstGeom>
          <a:ln>
            <a:solidFill>
              <a:schemeClr val="bg1"/>
            </a:solidFill>
          </a:ln>
          <a:effectLst>
            <a:glow rad="101500">
              <a:schemeClr val="bg1">
                <a:alpha val="42000"/>
              </a:schemeClr>
            </a:glo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Estrella de 5 puntas 14"/>
          <p:cNvSpPr/>
          <p:nvPr/>
        </p:nvSpPr>
        <p:spPr>
          <a:xfrm rot="2539180">
            <a:off x="4416569" y="5645349"/>
            <a:ext cx="432048" cy="554360"/>
          </a:xfrm>
          <a:prstGeom prst="star5">
            <a:avLst/>
          </a:prstGeom>
          <a:ln>
            <a:solidFill>
              <a:schemeClr val="bg1"/>
            </a:solidFill>
          </a:ln>
          <a:effectLst>
            <a:glow rad="101500">
              <a:schemeClr val="bg1">
                <a:alpha val="42000"/>
              </a:schemeClr>
            </a:glo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Estrella de 5 puntas 15"/>
          <p:cNvSpPr/>
          <p:nvPr/>
        </p:nvSpPr>
        <p:spPr>
          <a:xfrm>
            <a:off x="8501090" y="4143380"/>
            <a:ext cx="432048" cy="554360"/>
          </a:xfrm>
          <a:prstGeom prst="star5">
            <a:avLst/>
          </a:prstGeom>
          <a:ln>
            <a:solidFill>
              <a:schemeClr val="bg1"/>
            </a:solidFill>
          </a:ln>
          <a:effectLst>
            <a:glow rad="101500">
              <a:schemeClr val="bg1">
                <a:alpha val="42000"/>
              </a:schemeClr>
            </a:glo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Estrella de 5 puntas 16"/>
          <p:cNvSpPr/>
          <p:nvPr/>
        </p:nvSpPr>
        <p:spPr>
          <a:xfrm rot="2135676">
            <a:off x="8764935" y="2431376"/>
            <a:ext cx="432048" cy="554360"/>
          </a:xfrm>
          <a:prstGeom prst="star5">
            <a:avLst/>
          </a:prstGeom>
          <a:ln>
            <a:solidFill>
              <a:schemeClr val="bg1"/>
            </a:solidFill>
          </a:ln>
          <a:effectLst>
            <a:glow rad="101500">
              <a:schemeClr val="bg1">
                <a:alpha val="42000"/>
              </a:schemeClr>
            </a:glo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Estrella de 5 puntas 17"/>
          <p:cNvSpPr/>
          <p:nvPr/>
        </p:nvSpPr>
        <p:spPr>
          <a:xfrm rot="18320332">
            <a:off x="5882382" y="277368"/>
            <a:ext cx="432048" cy="554360"/>
          </a:xfrm>
          <a:prstGeom prst="star5">
            <a:avLst/>
          </a:prstGeom>
          <a:ln>
            <a:solidFill>
              <a:schemeClr val="bg1"/>
            </a:solidFill>
          </a:ln>
          <a:effectLst>
            <a:glow rad="101500">
              <a:schemeClr val="bg1">
                <a:alpha val="42000"/>
              </a:schemeClr>
            </a:glo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Estrella de 5 puntas 18"/>
          <p:cNvSpPr/>
          <p:nvPr/>
        </p:nvSpPr>
        <p:spPr>
          <a:xfrm rot="19492790">
            <a:off x="5978015" y="6074584"/>
            <a:ext cx="432048" cy="554360"/>
          </a:xfrm>
          <a:prstGeom prst="star5">
            <a:avLst/>
          </a:prstGeom>
          <a:ln>
            <a:solidFill>
              <a:schemeClr val="bg1"/>
            </a:solidFill>
          </a:ln>
          <a:effectLst>
            <a:glow rad="101500">
              <a:schemeClr val="bg1">
                <a:alpha val="42000"/>
              </a:schemeClr>
            </a:glo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Estrella de 5 puntas 19"/>
          <p:cNvSpPr/>
          <p:nvPr/>
        </p:nvSpPr>
        <p:spPr>
          <a:xfrm rot="18700729">
            <a:off x="8095587" y="5639810"/>
            <a:ext cx="432048" cy="554360"/>
          </a:xfrm>
          <a:prstGeom prst="star5">
            <a:avLst/>
          </a:prstGeom>
          <a:ln>
            <a:solidFill>
              <a:schemeClr val="bg1"/>
            </a:solidFill>
          </a:ln>
          <a:effectLst>
            <a:glow rad="101500">
              <a:schemeClr val="bg1">
                <a:alpha val="42000"/>
              </a:schemeClr>
            </a:glo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Estrella de 5 puntas 7"/>
          <p:cNvSpPr/>
          <p:nvPr/>
        </p:nvSpPr>
        <p:spPr>
          <a:xfrm>
            <a:off x="142844" y="6143644"/>
            <a:ext cx="432048" cy="554360"/>
          </a:xfrm>
          <a:prstGeom prst="star5">
            <a:avLst/>
          </a:prstGeom>
          <a:ln>
            <a:solidFill>
              <a:schemeClr val="bg1"/>
            </a:solidFill>
          </a:ln>
          <a:effectLst>
            <a:glow rad="101500">
              <a:schemeClr val="bg1">
                <a:alpha val="42000"/>
              </a:schemeClr>
            </a:glo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4 Rectángulo"/>
          <p:cNvSpPr/>
          <p:nvPr/>
        </p:nvSpPr>
        <p:spPr>
          <a:xfrm>
            <a:off x="4429124" y="21429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Monster_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Chokis</a:t>
            </a:r>
          </a:p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Rafael_ Arellano_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Y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_García _Moreno</a:t>
            </a:r>
            <a:endParaRPr lang="es-EC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Kristen ITC" pitchFamily="66" charset="0"/>
            </a:endParaRPr>
          </a:p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monsterchokis.emprende@hotmail.com</a:t>
            </a:r>
          </a:p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Telf.: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_242.2   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Cel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.:_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0980487500</a:t>
            </a:r>
          </a:p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Tulcán-_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Ecuador</a:t>
            </a:r>
          </a:p>
        </p:txBody>
      </p:sp>
      <p:sp>
        <p:nvSpPr>
          <p:cNvPr id="24" name="25 CuadroTexto"/>
          <p:cNvSpPr txBox="1"/>
          <p:nvPr/>
        </p:nvSpPr>
        <p:spPr>
          <a:xfrm>
            <a:off x="1643042" y="6000768"/>
            <a:ext cx="6215106" cy="583646"/>
          </a:xfrm>
          <a:prstGeom prst="rect">
            <a:avLst/>
          </a:prstGeom>
          <a:noFill/>
        </p:spPr>
        <p:txBody>
          <a:bodyPr wrap="none" rtlCol="0">
            <a:prstTxWarp prst="textStop">
              <a:avLst/>
            </a:prstTxWarp>
            <a:spAutoFit/>
          </a:bodyPr>
          <a:lstStyle/>
          <a:p>
            <a:r>
              <a:rPr lang="es-EC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Dale </a:t>
            </a:r>
            <a:r>
              <a:rPr lang="es-EC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_Una _Monster _Caricia_ </a:t>
            </a:r>
            <a:r>
              <a:rPr lang="es-EC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Seductora </a:t>
            </a:r>
            <a:r>
              <a:rPr lang="es-EC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_A _TU _Boca</a:t>
            </a:r>
            <a:endParaRPr lang="es-EC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chemeClr val="bg1">
                    <a:alpha val="6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Kristen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99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monstrito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-7057" y="0"/>
            <a:ext cx="9151057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11 Estrella de 5 puntas"/>
          <p:cNvSpPr/>
          <p:nvPr/>
        </p:nvSpPr>
        <p:spPr>
          <a:xfrm rot="20514899">
            <a:off x="2702098" y="1345955"/>
            <a:ext cx="443609" cy="494464"/>
          </a:xfrm>
          <a:prstGeom prst="star5">
            <a:avLst/>
          </a:prstGeom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" name="11 Estrella de 5 puntas"/>
          <p:cNvSpPr/>
          <p:nvPr/>
        </p:nvSpPr>
        <p:spPr>
          <a:xfrm rot="20514899">
            <a:off x="312456" y="6179155"/>
            <a:ext cx="443609" cy="485094"/>
          </a:xfrm>
          <a:prstGeom prst="star5">
            <a:avLst/>
          </a:prstGeom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5" name="11 Estrella de 5 puntas"/>
          <p:cNvSpPr/>
          <p:nvPr/>
        </p:nvSpPr>
        <p:spPr>
          <a:xfrm rot="20514899">
            <a:off x="7970653" y="5867315"/>
            <a:ext cx="443609" cy="494464"/>
          </a:xfrm>
          <a:prstGeom prst="star5">
            <a:avLst/>
          </a:prstGeom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6" name="Picture 2" descr="C:\Users\david\Pictures\992620_475823955858111_731604944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14290"/>
            <a:ext cx="2043109" cy="2108152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8596" y="3106964"/>
            <a:ext cx="3714712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normalizeH="0" baseline="0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Kristen ITC" pitchFamily="66" charset="0"/>
                <a:ea typeface="Times New Roman" pitchFamily="18" charset="0"/>
                <a:cs typeface="Times New Roman" pitchFamily="18" charset="0"/>
              </a:rPr>
              <a:t>Será_una</a:t>
            </a:r>
            <a:r>
              <a:rPr kumimoji="0" lang="es-ES" sz="1400" b="1" i="0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Kristen ITC" pitchFamily="66" charset="0"/>
                <a:ea typeface="Times New Roman" pitchFamily="18" charset="0"/>
                <a:cs typeface="Times New Roman" pitchFamily="18" charset="0"/>
              </a:rPr>
              <a:t>_ empresa_ reconocida_ </a:t>
            </a:r>
            <a:r>
              <a:rPr kumimoji="0" lang="es-ES" sz="1400" b="1" i="0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Kristen ITC" pitchFamily="66" charset="0"/>
                <a:ea typeface="Times New Roman" pitchFamily="18" charset="0"/>
                <a:cs typeface="Times New Roman" pitchFamily="18" charset="0"/>
              </a:rPr>
              <a:t>y </a:t>
            </a:r>
            <a:r>
              <a:rPr kumimoji="0" lang="es-ES" sz="1400" b="1" i="0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Kristen ITC" pitchFamily="66" charset="0"/>
                <a:ea typeface="Times New Roman" pitchFamily="18" charset="0"/>
                <a:cs typeface="Times New Roman" pitchFamily="18" charset="0"/>
              </a:rPr>
              <a:t>_</a:t>
            </a:r>
            <a:r>
              <a:rPr kumimoji="0" lang="es-ES" sz="1400" b="1" i="0" u="none" strike="noStrike" normalizeH="0" baseline="0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Kristen ITC" pitchFamily="66" charset="0"/>
                <a:ea typeface="Times New Roman" pitchFamily="18" charset="0"/>
                <a:cs typeface="Times New Roman" pitchFamily="18" charset="0"/>
              </a:rPr>
              <a:t>posicionada_a</a:t>
            </a:r>
            <a:r>
              <a:rPr kumimoji="0" lang="es-ES" sz="1400" b="1" i="0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Kristen ITC" pitchFamily="66" charset="0"/>
                <a:ea typeface="Times New Roman" pitchFamily="18" charset="0"/>
                <a:cs typeface="Times New Roman" pitchFamily="18" charset="0"/>
              </a:rPr>
              <a:t>_ nivel_ nacional_ e_ internacional_, _por _su _excelente_ calidad_ </a:t>
            </a:r>
            <a:r>
              <a:rPr kumimoji="0" lang="es-ES" sz="1400" b="1" i="0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Kristen ITC" pitchFamily="66" charset="0"/>
                <a:ea typeface="Times New Roman" pitchFamily="18" charset="0"/>
                <a:cs typeface="Times New Roman" pitchFamily="18" charset="0"/>
              </a:rPr>
              <a:t>y </a:t>
            </a:r>
            <a:r>
              <a:rPr kumimoji="0" lang="es-ES" sz="1400" b="1" i="0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Kristen ITC" pitchFamily="66" charset="0"/>
                <a:ea typeface="Times New Roman" pitchFamily="18" charset="0"/>
                <a:cs typeface="Times New Roman" pitchFamily="18" charset="0"/>
              </a:rPr>
              <a:t>_mejor_ alternativa_ en_ </a:t>
            </a:r>
            <a:r>
              <a:rPr kumimoji="0" lang="es-ES" sz="1400" b="1" i="0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Kristen ITC" pitchFamily="66" charset="0"/>
                <a:ea typeface="Times New Roman" pitchFamily="18" charset="0"/>
                <a:cs typeface="Times New Roman" pitchFamily="18" charset="0"/>
              </a:rPr>
              <a:t>chocolates </a:t>
            </a:r>
            <a:r>
              <a:rPr kumimoji="0" lang="es-ES" sz="1400" b="1" i="0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Kristen ITC" pitchFamily="66" charset="0"/>
                <a:ea typeface="Times New Roman" pitchFamily="18" charset="0"/>
                <a:cs typeface="Times New Roman" pitchFamily="18" charset="0"/>
              </a:rPr>
              <a:t>_generando _en _nuestros_ clientes_ un_ grado-_máximo_ </a:t>
            </a:r>
            <a:r>
              <a:rPr kumimoji="0" lang="es-ES" sz="1400" b="1" i="0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Kristen ITC" pitchFamily="66" charset="0"/>
                <a:ea typeface="Times New Roman" pitchFamily="18" charset="0"/>
                <a:cs typeface="Times New Roman" pitchFamily="18" charset="0"/>
              </a:rPr>
              <a:t>de </a:t>
            </a:r>
            <a:r>
              <a:rPr kumimoji="0" lang="es-ES" sz="1400" b="1" i="0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Kristen ITC" pitchFamily="66" charset="0"/>
                <a:ea typeface="Times New Roman" pitchFamily="18" charset="0"/>
                <a:cs typeface="Times New Roman" pitchFamily="18" charset="0"/>
              </a:rPr>
              <a:t>_satisfacción_ y_ </a:t>
            </a:r>
            <a:r>
              <a:rPr kumimoji="0" lang="es-ES" sz="1400" b="1" i="0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Kristen ITC" pitchFamily="66" charset="0"/>
                <a:ea typeface="Times New Roman" pitchFamily="18" charset="0"/>
                <a:cs typeface="Times New Roman" pitchFamily="18" charset="0"/>
              </a:rPr>
              <a:t>atención.</a:t>
            </a:r>
            <a:endParaRPr kumimoji="0" lang="es-EC" sz="800" b="1" i="0" u="none" strike="noStrike" normalizeH="0" baseline="0" dirty="0" smtClean="0">
              <a:ln w="50800"/>
              <a:solidFill>
                <a:schemeClr val="bg1">
                  <a:shade val="5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Kristen ITC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1" i="0" u="none" strike="noStrike" normalizeH="0" baseline="0" dirty="0" smtClean="0">
              <a:ln w="50800"/>
              <a:solidFill>
                <a:schemeClr val="bg1">
                  <a:shade val="5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Kristen ITC" pitchFamily="66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 rot="21042470">
            <a:off x="1308536" y="2657092"/>
            <a:ext cx="1087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  <a:ea typeface="Times New Roman" pitchFamily="18" charset="0"/>
                <a:cs typeface="Times New Roman" pitchFamily="18" charset="0"/>
              </a:rPr>
              <a:t>VISION</a:t>
            </a:r>
          </a:p>
        </p:txBody>
      </p:sp>
      <p:sp>
        <p:nvSpPr>
          <p:cNvPr id="14" name="13 CuadroTexto"/>
          <p:cNvSpPr txBox="1"/>
          <p:nvPr/>
        </p:nvSpPr>
        <p:spPr>
          <a:xfrm rot="578131">
            <a:off x="6023435" y="2595392"/>
            <a:ext cx="1167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MISION</a:t>
            </a:r>
            <a:endParaRPr lang="es-EC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Kristen ITC" pitchFamily="66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281652">
            <a:off x="4854858" y="3280725"/>
            <a:ext cx="343415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Kristen ITC" pitchFamily="66" charset="0"/>
                <a:ea typeface="Times New Roman" pitchFamily="18" charset="0"/>
                <a:cs typeface="Times New Roman" pitchFamily="18" charset="0"/>
              </a:rPr>
              <a:t>Proporcionar </a:t>
            </a:r>
            <a:r>
              <a:rPr kumimoji="0" lang="es-ES" sz="1400" b="1" i="0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Kristen ITC" pitchFamily="66" charset="0"/>
                <a:ea typeface="Times New Roman" pitchFamily="18" charset="0"/>
                <a:cs typeface="Times New Roman" pitchFamily="18" charset="0"/>
              </a:rPr>
              <a:t>_a _nuestro _cliente_ un_ producto_ </a:t>
            </a:r>
            <a:r>
              <a:rPr kumimoji="0" lang="es-ES" sz="1400" b="1" i="0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Kristen ITC" pitchFamily="66" charset="0"/>
                <a:ea typeface="Times New Roman" pitchFamily="18" charset="0"/>
                <a:cs typeface="Times New Roman" pitchFamily="18" charset="0"/>
              </a:rPr>
              <a:t>100% </a:t>
            </a:r>
            <a:r>
              <a:rPr kumimoji="0" lang="es-ES" sz="1400" b="1" i="0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Kristen ITC" pitchFamily="66" charset="0"/>
                <a:ea typeface="Times New Roman" pitchFamily="18" charset="0"/>
                <a:cs typeface="Times New Roman" pitchFamily="18" charset="0"/>
              </a:rPr>
              <a:t>_ecuatoriano_ y_ natural_;_ </a:t>
            </a:r>
            <a:r>
              <a:rPr kumimoji="0" lang="es-ES" sz="1400" b="1" i="0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Kristen ITC" pitchFamily="66" charset="0"/>
                <a:ea typeface="Times New Roman" pitchFamily="18" charset="0"/>
                <a:cs typeface="Times New Roman" pitchFamily="18" charset="0"/>
              </a:rPr>
              <a:t>así </a:t>
            </a:r>
            <a:r>
              <a:rPr kumimoji="0" lang="es-ES" sz="1400" b="1" i="0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Kristen ITC" pitchFamily="66" charset="0"/>
                <a:ea typeface="Times New Roman" pitchFamily="18" charset="0"/>
                <a:cs typeface="Times New Roman" pitchFamily="18" charset="0"/>
              </a:rPr>
              <a:t>_</a:t>
            </a:r>
            <a:r>
              <a:rPr kumimoji="0" lang="es-ES" sz="1400" b="1" i="0" u="none" strike="noStrike" normalizeH="0" baseline="0" dirty="0" err="1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Kristen ITC" pitchFamily="66" charset="0"/>
                <a:ea typeface="Times New Roman" pitchFamily="18" charset="0"/>
                <a:cs typeface="Times New Roman" pitchFamily="18" charset="0"/>
              </a:rPr>
              <a:t>mismo_dar</a:t>
            </a:r>
            <a:r>
              <a:rPr kumimoji="0" lang="es-ES" sz="1400" b="1" i="0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Kristen ITC" pitchFamily="66" charset="0"/>
                <a:ea typeface="Times New Roman" pitchFamily="18" charset="0"/>
                <a:cs typeface="Times New Roman" pitchFamily="18" charset="0"/>
              </a:rPr>
              <a:t> _a _conocer_ el_ </a:t>
            </a:r>
            <a:r>
              <a:rPr kumimoji="0" lang="es-ES" sz="1400" b="1" i="0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Kristen ITC" pitchFamily="66" charset="0"/>
                <a:ea typeface="Times New Roman" pitchFamily="18" charset="0"/>
                <a:cs typeface="Times New Roman" pitchFamily="18" charset="0"/>
              </a:rPr>
              <a:t>producto </a:t>
            </a:r>
            <a:r>
              <a:rPr kumimoji="0" lang="es-ES" sz="1400" b="1" i="0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Kristen ITC" pitchFamily="66" charset="0"/>
                <a:ea typeface="Times New Roman" pitchFamily="18" charset="0"/>
                <a:cs typeface="Times New Roman" pitchFamily="18" charset="0"/>
              </a:rPr>
              <a:t>_en_ sus_ diferentes_ presentaciones_ como_ </a:t>
            </a:r>
            <a:r>
              <a:rPr kumimoji="0" lang="es-ES" sz="1400" b="1" i="0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Kristen ITC" pitchFamily="66" charset="0"/>
                <a:ea typeface="Times New Roman" pitchFamily="18" charset="0"/>
                <a:cs typeface="Times New Roman" pitchFamily="18" charset="0"/>
              </a:rPr>
              <a:t>una </a:t>
            </a:r>
            <a:r>
              <a:rPr kumimoji="0" lang="es-ES" sz="1400" b="1" i="0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Kristen ITC" pitchFamily="66" charset="0"/>
                <a:ea typeface="Times New Roman" pitchFamily="18" charset="0"/>
                <a:cs typeface="Times New Roman" pitchFamily="18" charset="0"/>
              </a:rPr>
              <a:t>_alternativa _innovadora _y _diferente_ llegando_ a_ satisfacer_ </a:t>
            </a:r>
            <a:r>
              <a:rPr kumimoji="0" lang="es-ES" sz="1400" b="1" i="0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Kristen ITC" pitchFamily="66" charset="0"/>
                <a:ea typeface="Times New Roman" pitchFamily="18" charset="0"/>
                <a:cs typeface="Times New Roman" pitchFamily="18" charset="0"/>
              </a:rPr>
              <a:t>a </a:t>
            </a:r>
            <a:r>
              <a:rPr kumimoji="0" lang="es-ES" sz="1400" b="1" i="0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Kristen ITC" pitchFamily="66" charset="0"/>
                <a:ea typeface="Times New Roman" pitchFamily="18" charset="0"/>
                <a:cs typeface="Times New Roman" pitchFamily="18" charset="0"/>
              </a:rPr>
              <a:t>_los_ </a:t>
            </a:r>
            <a:r>
              <a:rPr kumimoji="0" lang="es-ES" sz="1400" b="1" i="0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Kristen ITC" pitchFamily="66" charset="0"/>
                <a:ea typeface="Times New Roman" pitchFamily="18" charset="0"/>
                <a:cs typeface="Times New Roman" pitchFamily="18" charset="0"/>
              </a:rPr>
              <a:t>paladares </a:t>
            </a:r>
            <a:r>
              <a:rPr kumimoji="0" lang="es-ES" sz="1400" b="1" i="0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Kristen ITC" pitchFamily="66" charset="0"/>
                <a:ea typeface="Times New Roman" pitchFamily="18" charset="0"/>
                <a:cs typeface="Times New Roman" pitchFamily="18" charset="0"/>
              </a:rPr>
              <a:t>_más _exigentes</a:t>
            </a:r>
            <a:r>
              <a:rPr kumimoji="0" lang="es-ES" sz="1400" b="1" i="0" u="none" strike="noStrike" normalizeH="0" baseline="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Kristen ITC" pitchFamily="66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s-ES" sz="2000" b="1" i="0" u="none" strike="noStrike" normalizeH="0" baseline="0" dirty="0" smtClean="0">
              <a:ln w="50800"/>
              <a:solidFill>
                <a:schemeClr val="bg1">
                  <a:shade val="5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Kristen ITC" pitchFamily="66" charset="0"/>
              <a:cs typeface="Arial" pitchFamily="34" charset="0"/>
            </a:endParaRPr>
          </a:p>
        </p:txBody>
      </p:sp>
      <p:sp>
        <p:nvSpPr>
          <p:cNvPr id="13" name="23 CuadroTexto"/>
          <p:cNvSpPr txBox="1"/>
          <p:nvPr/>
        </p:nvSpPr>
        <p:spPr>
          <a:xfrm>
            <a:off x="1297364" y="5768923"/>
            <a:ext cx="6215106" cy="583646"/>
          </a:xfrm>
          <a:prstGeom prst="rect">
            <a:avLst/>
          </a:prstGeom>
          <a:noFill/>
        </p:spPr>
        <p:txBody>
          <a:bodyPr wrap="none" rtlCol="0">
            <a:prstTxWarp prst="textStop">
              <a:avLst/>
            </a:prstTxWarp>
            <a:spAutoFit/>
          </a:bodyPr>
          <a:lstStyle/>
          <a:p>
            <a:r>
              <a:rPr lang="es-EC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Dale_Una</a:t>
            </a:r>
            <a:r>
              <a:rPr lang="es-EC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_</a:t>
            </a:r>
            <a:r>
              <a:rPr lang="es-EC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Monster</a:t>
            </a:r>
            <a:r>
              <a:rPr lang="es-EC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_</a:t>
            </a:r>
            <a:r>
              <a:rPr lang="es-EC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Caricia</a:t>
            </a:r>
            <a:r>
              <a:rPr lang="es-EC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_</a:t>
            </a:r>
            <a:r>
              <a:rPr lang="es-EC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Seductora</a:t>
            </a:r>
            <a:r>
              <a:rPr lang="es-EC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_</a:t>
            </a:r>
            <a:r>
              <a:rPr lang="es-EC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A</a:t>
            </a:r>
            <a:r>
              <a:rPr lang="es-EC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_</a:t>
            </a:r>
            <a:r>
              <a:rPr lang="es-EC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TU</a:t>
            </a:r>
            <a:r>
              <a:rPr lang="es-EC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_</a:t>
            </a:r>
            <a:r>
              <a:rPr lang="es-EC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Boca</a:t>
            </a:r>
            <a:endParaRPr lang="es-EC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chemeClr val="bg1">
                    <a:alpha val="6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Kristen ITC" pitchFamily="66" charset="0"/>
            </a:endParaRPr>
          </a:p>
        </p:txBody>
      </p:sp>
      <p:sp>
        <p:nvSpPr>
          <p:cNvPr id="15" name="24 Rectángulo"/>
          <p:cNvSpPr/>
          <p:nvPr/>
        </p:nvSpPr>
        <p:spPr>
          <a:xfrm>
            <a:off x="4429124" y="21429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Monster_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Chokis</a:t>
            </a:r>
          </a:p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Rafael_ Arellano_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Y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_García _Moreno</a:t>
            </a:r>
            <a:endParaRPr lang="es-EC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Kristen ITC" pitchFamily="66" charset="0"/>
            </a:endParaRPr>
          </a:p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monsterchokis.emprende@hotmail.com</a:t>
            </a:r>
          </a:p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Telf.: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_242.2   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Cel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.:_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0980487500</a:t>
            </a:r>
          </a:p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Tulcán-_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Ecuador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12" name="11 Imagen" descr="https://encrypted-tbn3.gstatic.com/images?q=tbn:ANd9GcRNnExvElaWOjPP2gnX7r24w7Ksx1tHUJHA-hMdepszNjOacxRZPQ"/>
          <p:cNvPicPr/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38100">
            <a:solidFill>
              <a:schemeClr val="bg1"/>
            </a:solidFill>
          </a:ln>
          <a:effectLst/>
        </p:spPr>
      </p:pic>
      <p:pic>
        <p:nvPicPr>
          <p:cNvPr id="2" name="1 Imagen" descr="https://encrypted-tbn3.gstatic.com/images?q=tbn:ANd9GcRNnExvElaWOjPP2gnX7r24w7Ksx1tHUJHA-hMdepszNjOacxRZPQ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2" y="2060848"/>
            <a:ext cx="3071834" cy="2786082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threePt" dir="t"/>
          </a:scene3d>
          <a:sp3d extrusionH="76200" prstMaterial="matte">
            <a:bevelT w="203200" h="50800" prst="softRound"/>
            <a:extrusionClr>
              <a:schemeClr val="bg1"/>
            </a:extrusionClr>
          </a:sp3d>
        </p:spPr>
      </p:pic>
      <p:sp>
        <p:nvSpPr>
          <p:cNvPr id="11" name="10 CuadroTexto"/>
          <p:cNvSpPr txBox="1"/>
          <p:nvPr/>
        </p:nvSpPr>
        <p:spPr>
          <a:xfrm rot="20720827">
            <a:off x="2632664" y="2051745"/>
            <a:ext cx="2774257" cy="838418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EC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isten ITC" pitchFamily="66" charset="0"/>
              </a:rPr>
              <a:t>Monster_ </a:t>
            </a:r>
            <a:r>
              <a:rPr lang="es-EC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isten ITC" pitchFamily="66" charset="0"/>
              </a:rPr>
              <a:t>kitt</a:t>
            </a:r>
            <a:endParaRPr lang="es-EC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bg1"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Kristen ITC" pitchFamily="66" charset="0"/>
            </a:endParaRPr>
          </a:p>
        </p:txBody>
      </p:sp>
      <p:sp>
        <p:nvSpPr>
          <p:cNvPr id="13" name="12 Rectángulo"/>
          <p:cNvSpPr/>
          <p:nvPr/>
        </p:nvSpPr>
        <p:spPr>
          <a:xfrm rot="19952069">
            <a:off x="429405" y="4116964"/>
            <a:ext cx="4572000" cy="1430589"/>
          </a:xfrm>
          <a:prstGeom prst="rect">
            <a:avLst/>
          </a:prstGeom>
        </p:spPr>
        <p:txBody>
          <a:bodyPr>
            <a:prstTxWarp prst="textWave4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s-EC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Kristen ITC" pitchFamily="66" charset="0"/>
              </a:rPr>
              <a:t>Chocolate_ </a:t>
            </a:r>
            <a:r>
              <a:rPr lang="es-EC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Kristen ITC" pitchFamily="66" charset="0"/>
              </a:rPr>
              <a:t>Blanco </a:t>
            </a:r>
            <a:r>
              <a:rPr lang="es-EC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Kristen ITC" pitchFamily="66" charset="0"/>
              </a:rPr>
              <a:t>_Decorado_ </a:t>
            </a:r>
            <a:r>
              <a:rPr lang="es-EC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Kristen ITC" pitchFamily="66" charset="0"/>
              </a:rPr>
              <a:t>Con </a:t>
            </a:r>
            <a:r>
              <a:rPr lang="es-EC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Kristen ITC" pitchFamily="66" charset="0"/>
              </a:rPr>
              <a:t>Chocolat_e</a:t>
            </a:r>
            <a:r>
              <a:rPr lang="es-EC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Kristen ITC" pitchFamily="66" charset="0"/>
              </a:rPr>
              <a:t> _Rosado._ </a:t>
            </a:r>
            <a:r>
              <a:rPr lang="es-EC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Kristen ITC" pitchFamily="66" charset="0"/>
              </a:rPr>
              <a:t>Pasas, </a:t>
            </a:r>
            <a:r>
              <a:rPr lang="es-EC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Kristen ITC" pitchFamily="66" charset="0"/>
              </a:rPr>
              <a:t>_Con _El Empaque_ </a:t>
            </a:r>
            <a:r>
              <a:rPr lang="es-EC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Kristen ITC" pitchFamily="66" charset="0"/>
              </a:rPr>
              <a:t>Kitt</a:t>
            </a:r>
            <a:endParaRPr lang="es-EC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glow rad="101600">
                  <a:schemeClr val="bg1">
                    <a:alpha val="60000"/>
                  </a:scheme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Kristen ITC" pitchFamily="66" charset="0"/>
            </a:endParaRPr>
          </a:p>
        </p:txBody>
      </p:sp>
      <p:sp>
        <p:nvSpPr>
          <p:cNvPr id="14" name="13 Explosión 2"/>
          <p:cNvSpPr/>
          <p:nvPr/>
        </p:nvSpPr>
        <p:spPr>
          <a:xfrm>
            <a:off x="5429256" y="1643050"/>
            <a:ext cx="1857388" cy="1643074"/>
          </a:xfrm>
          <a:prstGeom prst="irregularSeal2">
            <a:avLst/>
          </a:prstGeom>
          <a:ln w="38100">
            <a:solidFill>
              <a:schemeClr val="bg1"/>
            </a:solidFill>
          </a:ln>
          <a:effectLst>
            <a:glow rad="101500">
              <a:schemeClr val="accent2">
                <a:alpha val="42000"/>
                <a:satMod val="120000"/>
              </a:schemeClr>
            </a:glow>
            <a:reflection blurRad="6350" stA="50000" endA="295" endPos="92000" dist="101600" dir="5400000" sy="-100000" algn="bl" rotWithShape="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5" name="14 CuadroTexto"/>
          <p:cNvSpPr txBox="1"/>
          <p:nvPr/>
        </p:nvSpPr>
        <p:spPr>
          <a:xfrm rot="19572571">
            <a:off x="5687580" y="2453337"/>
            <a:ext cx="998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Old English Text MT" pitchFamily="66" charset="0"/>
              </a:rPr>
              <a:t>$ 0.75</a:t>
            </a:r>
            <a:endParaRPr lang="es-EC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01600">
                  <a:schemeClr val="bg1">
                    <a:alpha val="60000"/>
                  </a:schemeClr>
                </a:glow>
                <a:reflection blurRad="12700" stA="28000" endPos="45000" dist="1000" dir="5400000" sy="-100000" algn="bl" rotWithShape="0"/>
              </a:effectLst>
              <a:latin typeface="Old English Text MT" pitchFamily="66" charset="0"/>
            </a:endParaRPr>
          </a:p>
        </p:txBody>
      </p:sp>
      <p:sp>
        <p:nvSpPr>
          <p:cNvPr id="17" name="16 Estrella de 5 puntas"/>
          <p:cNvSpPr/>
          <p:nvPr/>
        </p:nvSpPr>
        <p:spPr>
          <a:xfrm rot="1542684">
            <a:off x="3727143" y="58374"/>
            <a:ext cx="500066" cy="485772"/>
          </a:xfrm>
          <a:prstGeom prst="star5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1" name="20 Estrella de 5 puntas"/>
          <p:cNvSpPr/>
          <p:nvPr/>
        </p:nvSpPr>
        <p:spPr>
          <a:xfrm rot="4799452">
            <a:off x="8286776" y="6143644"/>
            <a:ext cx="500066" cy="485772"/>
          </a:xfrm>
          <a:prstGeom prst="star5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2" name="21 Estrella de 5 puntas"/>
          <p:cNvSpPr/>
          <p:nvPr/>
        </p:nvSpPr>
        <p:spPr>
          <a:xfrm rot="17296759">
            <a:off x="8429652" y="214290"/>
            <a:ext cx="500066" cy="485772"/>
          </a:xfrm>
          <a:prstGeom prst="star5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3" name="22 Estrella de 5 puntas"/>
          <p:cNvSpPr/>
          <p:nvPr/>
        </p:nvSpPr>
        <p:spPr>
          <a:xfrm rot="2156060">
            <a:off x="285720" y="6215082"/>
            <a:ext cx="500066" cy="485772"/>
          </a:xfrm>
          <a:prstGeom prst="star5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4" name="23 Estrella de 5 puntas"/>
          <p:cNvSpPr/>
          <p:nvPr/>
        </p:nvSpPr>
        <p:spPr>
          <a:xfrm rot="2377224">
            <a:off x="285720" y="2714620"/>
            <a:ext cx="500066" cy="485772"/>
          </a:xfrm>
          <a:prstGeom prst="star5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5" name="24 Estrella de 5 puntas"/>
          <p:cNvSpPr/>
          <p:nvPr/>
        </p:nvSpPr>
        <p:spPr>
          <a:xfrm rot="4685837">
            <a:off x="170743" y="114279"/>
            <a:ext cx="500066" cy="485772"/>
          </a:xfrm>
          <a:prstGeom prst="star5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8" name="17 Cinta perforada"/>
          <p:cNvSpPr/>
          <p:nvPr/>
        </p:nvSpPr>
        <p:spPr>
          <a:xfrm rot="21155223">
            <a:off x="6547355" y="4703200"/>
            <a:ext cx="2094150" cy="933578"/>
          </a:xfrm>
          <a:prstGeom prst="flowChartPunchedTap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9" name="18 CuadroTexto"/>
          <p:cNvSpPr txBox="1"/>
          <p:nvPr/>
        </p:nvSpPr>
        <p:spPr>
          <a:xfrm rot="21006213">
            <a:off x="6545206" y="5002630"/>
            <a:ext cx="2081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Cód.: 0459-1</a:t>
            </a:r>
            <a:endParaRPr lang="es-EC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20" name="Picture 2" descr="C:\Users\david\Pictures\992620_475823955858111_731604944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42852"/>
            <a:ext cx="2043109" cy="2108152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</p:spPr>
      </p:pic>
      <p:sp>
        <p:nvSpPr>
          <p:cNvPr id="26" name="25 Rectángulo"/>
          <p:cNvSpPr/>
          <p:nvPr/>
        </p:nvSpPr>
        <p:spPr>
          <a:xfrm>
            <a:off x="4429124" y="21429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Monster_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Chokis</a:t>
            </a:r>
          </a:p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Rafael_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Arellano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_Y_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García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_Moreno</a:t>
            </a:r>
            <a:endParaRPr lang="es-EC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Kristen ITC" pitchFamily="66" charset="0"/>
            </a:endParaRPr>
          </a:p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monsterchokis.emprende@hotmail.com</a:t>
            </a:r>
          </a:p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Telf.: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_242.2   _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Cel.: 0980487500</a:t>
            </a:r>
          </a:p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Tulcán-_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Ecuador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1643042" y="6000768"/>
            <a:ext cx="6215106" cy="583646"/>
          </a:xfrm>
          <a:prstGeom prst="rect">
            <a:avLst/>
          </a:prstGeom>
          <a:noFill/>
        </p:spPr>
        <p:txBody>
          <a:bodyPr wrap="none" rtlCol="0">
            <a:prstTxWarp prst="textStop">
              <a:avLst/>
            </a:prstTxWarp>
            <a:spAutoFit/>
          </a:bodyPr>
          <a:lstStyle/>
          <a:p>
            <a:r>
              <a:rPr lang="es-EC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Dale_ </a:t>
            </a:r>
            <a:r>
              <a:rPr lang="es-EC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Una </a:t>
            </a:r>
            <a:r>
              <a:rPr lang="es-EC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_Monster _Caricia_ Seductora_ A_ TU_ </a:t>
            </a:r>
            <a:r>
              <a:rPr lang="es-EC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Boca</a:t>
            </a:r>
            <a:endParaRPr lang="es-EC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chemeClr val="bg1">
                    <a:alpha val="6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7" name="6 Imagen" descr="http://3.bp.blogspot.com/-v1KnC4O7ayo/UBg4CoOva6I/AAAAAAAAAD8/gKWiyg-CHN8/s1600/tpin.jpg"/>
          <p:cNvPicPr/>
          <p:nvPr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44" r="13366" b="17288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3 Rectángulo"/>
          <p:cNvSpPr/>
          <p:nvPr/>
        </p:nvSpPr>
        <p:spPr>
          <a:xfrm rot="21137945">
            <a:off x="616373" y="2881107"/>
            <a:ext cx="4863714" cy="1466463"/>
          </a:xfrm>
          <a:prstGeom prst="rect">
            <a:avLst/>
          </a:prstGeom>
        </p:spPr>
        <p:txBody>
          <a:bodyPr>
            <a:prstTxWarp prst="textWave2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C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Manzana </a:t>
            </a:r>
            <a:r>
              <a:rPr lang="es-EC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_Bañada _En_ Chocolate_ </a:t>
            </a:r>
            <a:r>
              <a:rPr lang="es-EC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Y </a:t>
            </a:r>
            <a:r>
              <a:rPr lang="es-EC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Decorada_ Con_ </a:t>
            </a:r>
            <a:r>
              <a:rPr lang="es-EC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Roklest</a:t>
            </a:r>
            <a:r>
              <a:rPr lang="es-EC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_ Con_ </a:t>
            </a:r>
            <a:r>
              <a:rPr lang="es-EC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Envoltura Atractiva.</a:t>
            </a:r>
            <a:endParaRPr lang="es-EC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bg1">
                    <a:alpha val="6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4 Imagen" descr="http://3.bp.blogspot.com/-v1KnC4O7ayo/UBg4CoOva6I/AAAAAAAAAD8/gKWiyg-CHN8/s1600/tpin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44" r="13366" b="17288"/>
          <a:stretch/>
        </p:blipFill>
        <p:spPr bwMode="auto">
          <a:xfrm rot="1387787">
            <a:off x="6178733" y="2089497"/>
            <a:ext cx="2419362" cy="2492385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matte">
            <a:bevelT w="260350" h="50800" prst="softRound"/>
            <a:bevelB prst="softRound"/>
            <a:extrusionClr>
              <a:schemeClr val="bg1"/>
            </a:extrusion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8 Explosión 2"/>
          <p:cNvSpPr/>
          <p:nvPr/>
        </p:nvSpPr>
        <p:spPr>
          <a:xfrm rot="250761">
            <a:off x="7023763" y="1842040"/>
            <a:ext cx="1785950" cy="1143008"/>
          </a:xfrm>
          <a:prstGeom prst="irregularSeal2">
            <a:avLst/>
          </a:prstGeom>
          <a:ln w="38100">
            <a:solidFill>
              <a:schemeClr val="bg1"/>
            </a:solidFill>
          </a:ln>
          <a:effectLst>
            <a:glow rad="101500">
              <a:schemeClr val="accent4">
                <a:alpha val="42000"/>
                <a:satMod val="120000"/>
              </a:schemeClr>
            </a:glow>
            <a:reflection blurRad="6350" stA="50000" endA="295" endPos="92000" dist="101600" dir="5400000" sy="-100000" algn="bl" rotWithShape="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" name="9 CuadroTexto"/>
          <p:cNvSpPr txBox="1"/>
          <p:nvPr/>
        </p:nvSpPr>
        <p:spPr>
          <a:xfrm rot="20874902">
            <a:off x="7398182" y="2287165"/>
            <a:ext cx="742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Old English Text MT" pitchFamily="66" charset="0"/>
              </a:rPr>
              <a:t>1.00</a:t>
            </a:r>
            <a:endParaRPr lang="es-EC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Old English Text MT" pitchFamily="66" charset="0"/>
            </a:endParaRPr>
          </a:p>
        </p:txBody>
      </p:sp>
      <p:sp>
        <p:nvSpPr>
          <p:cNvPr id="12" name="11 Estrella de 5 puntas"/>
          <p:cNvSpPr/>
          <p:nvPr/>
        </p:nvSpPr>
        <p:spPr>
          <a:xfrm rot="20514899">
            <a:off x="4572000" y="428604"/>
            <a:ext cx="500066" cy="500066"/>
          </a:xfrm>
          <a:prstGeom prst="star5">
            <a:avLst/>
          </a:prstGeom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" name="12 Estrella de 5 puntas"/>
          <p:cNvSpPr/>
          <p:nvPr/>
        </p:nvSpPr>
        <p:spPr>
          <a:xfrm rot="3333486">
            <a:off x="7715272" y="5929330"/>
            <a:ext cx="500066" cy="500066"/>
          </a:xfrm>
          <a:prstGeom prst="star5">
            <a:avLst/>
          </a:prstGeom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4" name="13 Estrella de 5 puntas"/>
          <p:cNvSpPr/>
          <p:nvPr/>
        </p:nvSpPr>
        <p:spPr>
          <a:xfrm rot="2717134">
            <a:off x="8215338" y="214290"/>
            <a:ext cx="500066" cy="500066"/>
          </a:xfrm>
          <a:prstGeom prst="star5">
            <a:avLst/>
          </a:prstGeom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5" name="14 Estrella de 5 puntas"/>
          <p:cNvSpPr/>
          <p:nvPr/>
        </p:nvSpPr>
        <p:spPr>
          <a:xfrm rot="18698984">
            <a:off x="102964" y="2460392"/>
            <a:ext cx="500066" cy="500066"/>
          </a:xfrm>
          <a:prstGeom prst="star5">
            <a:avLst/>
          </a:prstGeom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6" name="15 Estrella de 5 puntas"/>
          <p:cNvSpPr/>
          <p:nvPr/>
        </p:nvSpPr>
        <p:spPr>
          <a:xfrm rot="3326552">
            <a:off x="214282" y="6215082"/>
            <a:ext cx="500066" cy="500066"/>
          </a:xfrm>
          <a:prstGeom prst="star5">
            <a:avLst/>
          </a:prstGeom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7" name="16 Estrella de 5 puntas"/>
          <p:cNvSpPr/>
          <p:nvPr/>
        </p:nvSpPr>
        <p:spPr>
          <a:xfrm rot="3669956">
            <a:off x="89586" y="89585"/>
            <a:ext cx="500066" cy="500066"/>
          </a:xfrm>
          <a:prstGeom prst="star5">
            <a:avLst/>
          </a:prstGeom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8" name="11 Estrella de 5 puntas"/>
          <p:cNvSpPr/>
          <p:nvPr/>
        </p:nvSpPr>
        <p:spPr>
          <a:xfrm rot="20514899">
            <a:off x="4504128" y="5141824"/>
            <a:ext cx="443609" cy="494464"/>
          </a:xfrm>
          <a:prstGeom prst="star5">
            <a:avLst/>
          </a:prstGeom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9" name="11 Estrella de 5 puntas"/>
          <p:cNvSpPr/>
          <p:nvPr/>
        </p:nvSpPr>
        <p:spPr>
          <a:xfrm rot="20514899">
            <a:off x="836919" y="1643144"/>
            <a:ext cx="443609" cy="494464"/>
          </a:xfrm>
          <a:prstGeom prst="star5">
            <a:avLst/>
          </a:prstGeom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0" name="11 Estrella de 5 puntas"/>
          <p:cNvSpPr/>
          <p:nvPr/>
        </p:nvSpPr>
        <p:spPr>
          <a:xfrm rot="20514899">
            <a:off x="2566089" y="5771657"/>
            <a:ext cx="443609" cy="494464"/>
          </a:xfrm>
          <a:prstGeom prst="star5">
            <a:avLst/>
          </a:prstGeom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1" name="11 Estrella de 5 puntas"/>
          <p:cNvSpPr/>
          <p:nvPr/>
        </p:nvSpPr>
        <p:spPr>
          <a:xfrm rot="20514899">
            <a:off x="7024611" y="147544"/>
            <a:ext cx="443609" cy="494464"/>
          </a:xfrm>
          <a:prstGeom prst="star5">
            <a:avLst/>
          </a:prstGeom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2" name="21 Cinta perforada"/>
          <p:cNvSpPr/>
          <p:nvPr/>
        </p:nvSpPr>
        <p:spPr>
          <a:xfrm rot="20615818">
            <a:off x="6015383" y="4294294"/>
            <a:ext cx="2214578" cy="928694"/>
          </a:xfrm>
          <a:prstGeom prst="flowChartPunchedTape">
            <a:avLst/>
          </a:prstGeom>
          <a:ln w="38100">
            <a:solidFill>
              <a:schemeClr val="bg1"/>
            </a:solidFill>
          </a:ln>
          <a:effectLst>
            <a:glow rad="139700">
              <a:schemeClr val="accent4">
                <a:lumMod val="60000"/>
                <a:lumOff val="4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3" name="22 CuadroTexto"/>
          <p:cNvSpPr txBox="1"/>
          <p:nvPr/>
        </p:nvSpPr>
        <p:spPr>
          <a:xfrm rot="20434054">
            <a:off x="6154680" y="4641486"/>
            <a:ext cx="1769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Cód.: 0565-8</a:t>
            </a:r>
            <a:endParaRPr lang="es-EC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Kristen ITC" pitchFamily="66" charset="0"/>
            </a:endParaRPr>
          </a:p>
        </p:txBody>
      </p:sp>
      <p:pic>
        <p:nvPicPr>
          <p:cNvPr id="24" name="Picture 2" descr="C:\Users\david\Pictures\992620_475823955858111_731604944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42852"/>
            <a:ext cx="2043109" cy="2108152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</p:spPr>
      </p:pic>
      <p:sp>
        <p:nvSpPr>
          <p:cNvPr id="25" name="24 Rectángulo"/>
          <p:cNvSpPr/>
          <p:nvPr/>
        </p:nvSpPr>
        <p:spPr>
          <a:xfrm>
            <a:off x="4429124" y="21429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Monster_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Chokis</a:t>
            </a:r>
          </a:p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Rafael_ Arellano_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Y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_García _Moreno</a:t>
            </a:r>
            <a:endParaRPr lang="es-EC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Kristen ITC" pitchFamily="66" charset="0"/>
            </a:endParaRPr>
          </a:p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monsterchokis.emprende@hotmail.com</a:t>
            </a:r>
          </a:p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Telf.: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_242.2   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Cel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.:_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0980487500</a:t>
            </a:r>
          </a:p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Tulcán-_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Ecuador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1643042" y="6000768"/>
            <a:ext cx="6215106" cy="583646"/>
          </a:xfrm>
          <a:prstGeom prst="rect">
            <a:avLst/>
          </a:prstGeom>
          <a:noFill/>
        </p:spPr>
        <p:txBody>
          <a:bodyPr wrap="none" rtlCol="0">
            <a:prstTxWarp prst="textStop">
              <a:avLst/>
            </a:prstTxWarp>
            <a:spAutoFit/>
          </a:bodyPr>
          <a:lstStyle/>
          <a:p>
            <a:r>
              <a:rPr lang="es-EC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Dale </a:t>
            </a:r>
            <a:r>
              <a:rPr lang="es-EC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_Una _Monster _Caricia_ </a:t>
            </a:r>
            <a:r>
              <a:rPr lang="es-EC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Seductora </a:t>
            </a:r>
            <a:r>
              <a:rPr lang="es-EC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_A _TU _Boca</a:t>
            </a:r>
            <a:endParaRPr lang="es-EC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chemeClr val="bg1">
                    <a:alpha val="6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Kristen ITC" pitchFamily="66" charset="0"/>
            </a:endParaRPr>
          </a:p>
        </p:txBody>
      </p:sp>
      <p:sp>
        <p:nvSpPr>
          <p:cNvPr id="27" name="26 Rectángulo"/>
          <p:cNvSpPr/>
          <p:nvPr/>
        </p:nvSpPr>
        <p:spPr>
          <a:xfrm rot="20527411">
            <a:off x="2348854" y="1502683"/>
            <a:ext cx="2469079" cy="797960"/>
          </a:xfrm>
          <a:prstGeom prst="rect">
            <a:avLst/>
          </a:prstGeom>
        </p:spPr>
        <p:txBody>
          <a:bodyPr wrap="none">
            <a:prstTxWarp prst="textStop">
              <a:avLst/>
            </a:prstTxWarp>
            <a:spAutoFit/>
          </a:bodyPr>
          <a:lstStyle/>
          <a:p>
            <a:r>
              <a:rPr lang="es-EC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Kristen ITC" pitchFamily="66" charset="0"/>
              </a:rPr>
              <a:t>Choki_ </a:t>
            </a:r>
            <a:r>
              <a:rPr lang="es-EC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Kristen ITC" pitchFamily="66" charset="0"/>
              </a:rPr>
              <a:t>Apple</a:t>
            </a:r>
            <a:endParaRPr lang="es-EC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01600">
                  <a:schemeClr val="bg1">
                    <a:alpha val="60000"/>
                  </a:schemeClr>
                </a:glow>
                <a:reflection blurRad="12700" stA="28000" endPos="45000" dist="1000" dir="5400000" sy="-100000" algn="bl" rotWithShape="0"/>
              </a:effectLst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https://encrypted-tbn3.gstatic.com/images?q=tbn:ANd9GcR17oWw7BqCct890SmoGu_3Qh8FNqmRQyX0xPabDQ3PkUQqoVE1"/>
          <p:cNvPicPr/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48" b="13206"/>
          <a:stretch/>
        </p:blipFill>
        <p:spPr bwMode="auto">
          <a:xfrm>
            <a:off x="28725" y="0"/>
            <a:ext cx="9144000" cy="6858000"/>
          </a:xfrm>
          <a:prstGeom prst="rect">
            <a:avLst/>
          </a:prstGeom>
          <a:ln w="5715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Rectángulo"/>
          <p:cNvSpPr/>
          <p:nvPr/>
        </p:nvSpPr>
        <p:spPr>
          <a:xfrm rot="1014347">
            <a:off x="2305675" y="1338986"/>
            <a:ext cx="3483392" cy="1144421"/>
          </a:xfrm>
          <a:prstGeom prst="rect">
            <a:avLst/>
          </a:prstGeom>
        </p:spPr>
        <p:txBody>
          <a:bodyPr wrap="none">
            <a:prstTxWarp prst="textFadeLeft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s-EC" b="1" dirty="0" err="1" smtClean="0">
                <a:ln/>
                <a:solidFill>
                  <a:schemeClr val="accent3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risten ITC" pitchFamily="66" charset="0"/>
              </a:rPr>
              <a:t>Choki_Heart</a:t>
            </a:r>
            <a:endParaRPr lang="es-EC" b="1" dirty="0">
              <a:ln/>
              <a:solidFill>
                <a:schemeClr val="accent3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Kristen ITC" pitchFamily="66" charset="0"/>
            </a:endParaRPr>
          </a:p>
        </p:txBody>
      </p:sp>
      <p:sp>
        <p:nvSpPr>
          <p:cNvPr id="3" name="2 Rectángulo"/>
          <p:cNvSpPr/>
          <p:nvPr/>
        </p:nvSpPr>
        <p:spPr>
          <a:xfrm rot="20986425">
            <a:off x="3741899" y="2737588"/>
            <a:ext cx="5266372" cy="2000264"/>
          </a:xfrm>
          <a:prstGeom prst="rect">
            <a:avLst/>
          </a:prstGeom>
        </p:spPr>
        <p:txBody>
          <a:bodyPr>
            <a:prstTxWarp prst="textInflateBottom">
              <a:avLst/>
            </a:prstTxWarp>
            <a:spAutoFit/>
          </a:bodyPr>
          <a:lstStyle/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Ponkey_ Decorado_ Con_ Chocolate_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Con 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El_ Detalle_ Del _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Heart.</a:t>
            </a:r>
            <a:endParaRPr lang="es-EC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Kristen ITC" pitchFamily="66" charset="0"/>
            </a:endParaRPr>
          </a:p>
        </p:txBody>
      </p:sp>
      <p:pic>
        <p:nvPicPr>
          <p:cNvPr id="4" name="3 Imagen" descr="https://encrypted-tbn3.gstatic.com/images?q=tbn:ANd9GcR17oWw7BqCct890SmoGu_3Qh8FNqmRQyX0xPabDQ3PkUQqoVE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48" b="13206"/>
          <a:stretch/>
        </p:blipFill>
        <p:spPr bwMode="auto">
          <a:xfrm rot="20122463">
            <a:off x="88206" y="2369765"/>
            <a:ext cx="3432473" cy="2887158"/>
          </a:xfrm>
          <a:prstGeom prst="cloud">
            <a:avLst/>
          </a:prstGeom>
          <a:ln w="57150">
            <a:solidFill>
              <a:schemeClr val="bg1"/>
            </a:solidFill>
          </a:ln>
          <a:effectLst>
            <a:glow rad="101600">
              <a:schemeClr val="accent4">
                <a:alpha val="6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8 Explosión 2"/>
          <p:cNvSpPr/>
          <p:nvPr/>
        </p:nvSpPr>
        <p:spPr>
          <a:xfrm rot="2261123">
            <a:off x="1522719" y="2084879"/>
            <a:ext cx="1845043" cy="1170855"/>
          </a:xfrm>
          <a:prstGeom prst="irregularSeal2">
            <a:avLst/>
          </a:prstGeom>
          <a:ln w="38100">
            <a:solidFill>
              <a:schemeClr val="bg1"/>
            </a:solidFill>
          </a:ln>
          <a:effectLst>
            <a:glow rad="101500">
              <a:schemeClr val="accent2">
                <a:alpha val="42000"/>
                <a:satMod val="120000"/>
              </a:schemeClr>
            </a:glow>
            <a:reflection blurRad="6350" stA="50000" endA="295" endPos="92000" dist="101600" dir="5400000" sy="-100000" algn="bl" rotWithShape="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2" name="11 CuadroTexto"/>
          <p:cNvSpPr txBox="1"/>
          <p:nvPr/>
        </p:nvSpPr>
        <p:spPr>
          <a:xfrm rot="1638989">
            <a:off x="2064762" y="2430622"/>
            <a:ext cx="742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Old English Text MT" pitchFamily="66" charset="0"/>
              </a:rPr>
              <a:t>1.25</a:t>
            </a:r>
            <a:endParaRPr lang="es-EC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01600">
                  <a:schemeClr val="bg1">
                    <a:alpha val="60000"/>
                  </a:schemeClr>
                </a:glow>
                <a:reflection blurRad="12700" stA="28000" endPos="45000" dist="1000" dir="5400000" sy="-100000" algn="bl" rotWithShape="0"/>
              </a:effectLst>
              <a:latin typeface="Old English Text MT" pitchFamily="66" charset="0"/>
            </a:endParaRPr>
          </a:p>
        </p:txBody>
      </p:sp>
      <p:sp>
        <p:nvSpPr>
          <p:cNvPr id="10" name="11 Estrella de 5 puntas"/>
          <p:cNvSpPr/>
          <p:nvPr/>
        </p:nvSpPr>
        <p:spPr>
          <a:xfrm rot="20514899">
            <a:off x="494386" y="2414071"/>
            <a:ext cx="443609" cy="494464"/>
          </a:xfrm>
          <a:prstGeom prst="star5">
            <a:avLst/>
          </a:prstGeom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" name="11 Estrella de 5 puntas"/>
          <p:cNvSpPr/>
          <p:nvPr/>
        </p:nvSpPr>
        <p:spPr>
          <a:xfrm rot="20514899">
            <a:off x="7861580" y="767485"/>
            <a:ext cx="443609" cy="494464"/>
          </a:xfrm>
          <a:prstGeom prst="star5">
            <a:avLst/>
          </a:prstGeom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" name="11 Estrella de 5 puntas"/>
          <p:cNvSpPr/>
          <p:nvPr/>
        </p:nvSpPr>
        <p:spPr>
          <a:xfrm rot="18009324">
            <a:off x="2960880" y="425917"/>
            <a:ext cx="443609" cy="494464"/>
          </a:xfrm>
          <a:prstGeom prst="star5">
            <a:avLst/>
          </a:prstGeom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4" name="11 Estrella de 5 puntas"/>
          <p:cNvSpPr/>
          <p:nvPr/>
        </p:nvSpPr>
        <p:spPr>
          <a:xfrm rot="18320108">
            <a:off x="461326" y="6084030"/>
            <a:ext cx="443609" cy="494464"/>
          </a:xfrm>
          <a:prstGeom prst="star5">
            <a:avLst/>
          </a:prstGeom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5" name="11 Estrella de 5 puntas"/>
          <p:cNvSpPr/>
          <p:nvPr/>
        </p:nvSpPr>
        <p:spPr>
          <a:xfrm rot="17934292">
            <a:off x="8137556" y="3181768"/>
            <a:ext cx="443609" cy="494464"/>
          </a:xfrm>
          <a:prstGeom prst="star5">
            <a:avLst/>
          </a:prstGeom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6" name="11 Estrella de 5 puntas"/>
          <p:cNvSpPr/>
          <p:nvPr/>
        </p:nvSpPr>
        <p:spPr>
          <a:xfrm rot="18647439">
            <a:off x="435556" y="398489"/>
            <a:ext cx="462237" cy="429335"/>
          </a:xfrm>
          <a:prstGeom prst="star5">
            <a:avLst/>
          </a:prstGeom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7" name="11 Estrella de 5 puntas"/>
          <p:cNvSpPr/>
          <p:nvPr/>
        </p:nvSpPr>
        <p:spPr>
          <a:xfrm rot="18585374">
            <a:off x="3610539" y="4153338"/>
            <a:ext cx="443609" cy="494464"/>
          </a:xfrm>
          <a:prstGeom prst="star5">
            <a:avLst/>
          </a:prstGeom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8" name="11 Estrella de 5 puntas"/>
          <p:cNvSpPr/>
          <p:nvPr/>
        </p:nvSpPr>
        <p:spPr>
          <a:xfrm rot="3103131">
            <a:off x="7806072" y="6003140"/>
            <a:ext cx="443609" cy="494464"/>
          </a:xfrm>
          <a:prstGeom prst="star5">
            <a:avLst/>
          </a:prstGeom>
          <a:ln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9" name="18 Cinta perforada"/>
          <p:cNvSpPr/>
          <p:nvPr/>
        </p:nvSpPr>
        <p:spPr>
          <a:xfrm rot="20615818">
            <a:off x="1800542" y="4580046"/>
            <a:ext cx="2214578" cy="928694"/>
          </a:xfrm>
          <a:prstGeom prst="flowChartPunchedTap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0" name="19 CuadroTexto"/>
          <p:cNvSpPr txBox="1"/>
          <p:nvPr/>
        </p:nvSpPr>
        <p:spPr>
          <a:xfrm rot="20361179">
            <a:off x="1939591" y="4815710"/>
            <a:ext cx="1860354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s-EC" sz="2000" b="1" dirty="0" smtClean="0">
                <a:ln/>
                <a:solidFill>
                  <a:schemeClr val="accent3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Kristen ITC" pitchFamily="66" charset="0"/>
              </a:rPr>
              <a:t>Cod:0-136-745</a:t>
            </a:r>
            <a:endParaRPr lang="es-EC" sz="2000" b="1" dirty="0">
              <a:ln/>
              <a:solidFill>
                <a:schemeClr val="accent3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Kristen ITC" pitchFamily="66" charset="0"/>
            </a:endParaRPr>
          </a:p>
        </p:txBody>
      </p:sp>
      <p:pic>
        <p:nvPicPr>
          <p:cNvPr id="21" name="Picture 2" descr="C:\Users\david\Pictures\992620_475823955858111_731604944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043109" cy="2108152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</p:spPr>
      </p:pic>
      <p:sp>
        <p:nvSpPr>
          <p:cNvPr id="28" name="24 Rectángulo"/>
          <p:cNvSpPr/>
          <p:nvPr/>
        </p:nvSpPr>
        <p:spPr>
          <a:xfrm>
            <a:off x="4429124" y="44325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Monster_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Chokis</a:t>
            </a:r>
          </a:p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Rafael_ Arellano_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Y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_García _Moreno</a:t>
            </a:r>
            <a:endParaRPr lang="es-EC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Kristen ITC" pitchFamily="66" charset="0"/>
            </a:endParaRPr>
          </a:p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monsterchokis.emprende@hotmail.com</a:t>
            </a:r>
          </a:p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Telf.: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_242.2   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Cel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.:_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0980487500</a:t>
            </a:r>
          </a:p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Tulcán-_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Ecuador</a:t>
            </a:r>
          </a:p>
        </p:txBody>
      </p:sp>
      <p:sp>
        <p:nvSpPr>
          <p:cNvPr id="29" name="25 CuadroTexto"/>
          <p:cNvSpPr txBox="1"/>
          <p:nvPr/>
        </p:nvSpPr>
        <p:spPr>
          <a:xfrm>
            <a:off x="1643042" y="6229730"/>
            <a:ext cx="6215106" cy="583646"/>
          </a:xfrm>
          <a:prstGeom prst="rect">
            <a:avLst/>
          </a:prstGeom>
          <a:noFill/>
        </p:spPr>
        <p:txBody>
          <a:bodyPr wrap="none" rtlCol="0">
            <a:prstTxWarp prst="textStop">
              <a:avLst/>
            </a:prstTxWarp>
            <a:spAutoFit/>
          </a:bodyPr>
          <a:lstStyle/>
          <a:p>
            <a:r>
              <a:rPr lang="es-EC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Dale </a:t>
            </a:r>
            <a:r>
              <a:rPr lang="es-EC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_Una _Monster _Caricia_ </a:t>
            </a:r>
            <a:r>
              <a:rPr lang="es-EC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Seductora </a:t>
            </a:r>
            <a:r>
              <a:rPr lang="es-EC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_A _TU _Boca</a:t>
            </a:r>
            <a:endParaRPr lang="es-EC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chemeClr val="bg1">
                    <a:alpha val="6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rc_mi" descr="https://fbcdn-sphotos-g-a.akamaihd.net/hphotos-ak-ash3/p480x480/537019_520859964662551_307579081_n.png"/>
          <p:cNvPicPr/>
          <p:nvPr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31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Rectángulo"/>
          <p:cNvSpPr/>
          <p:nvPr/>
        </p:nvSpPr>
        <p:spPr>
          <a:xfrm rot="20344485">
            <a:off x="1526853" y="1566535"/>
            <a:ext cx="3312487" cy="761139"/>
          </a:xfrm>
          <a:prstGeom prst="rect">
            <a:avLst/>
          </a:prstGeom>
        </p:spPr>
        <p:txBody>
          <a:bodyPr wrap="none">
            <a:prstTxWarp prst="textStop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s-EC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Kristen ITC" pitchFamily="66" charset="0"/>
              </a:rPr>
              <a:t>Choki Love</a:t>
            </a:r>
          </a:p>
        </p:txBody>
      </p:sp>
      <p:sp>
        <p:nvSpPr>
          <p:cNvPr id="3" name="2 Rectángulo"/>
          <p:cNvSpPr/>
          <p:nvPr/>
        </p:nvSpPr>
        <p:spPr>
          <a:xfrm rot="436999">
            <a:off x="309978" y="4536236"/>
            <a:ext cx="6288309" cy="869398"/>
          </a:xfrm>
          <a:prstGeom prst="rect">
            <a:avLst/>
          </a:prstGeom>
        </p:spPr>
        <p:txBody>
          <a:bodyPr wrap="none">
            <a:prstTxWarp prst="textDeflateTop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s-EC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Kristen ITC" pitchFamily="66" charset="0"/>
              </a:rPr>
              <a:t>Chocolate  Negro  Decorado   Con  Chocolate  rojo</a:t>
            </a:r>
            <a:endParaRPr lang="es-EC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Kristen ITC" pitchFamily="66" charset="0"/>
            </a:endParaRPr>
          </a:p>
        </p:txBody>
      </p:sp>
      <p:pic>
        <p:nvPicPr>
          <p:cNvPr id="4" name="irc_mi" descr="https://fbcdn-sphotos-g-a.akamaihd.net/hphotos-ak-ash3/p480x480/537019_520859964662551_307579081_n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310"/>
          <a:stretch/>
        </p:blipFill>
        <p:spPr bwMode="auto">
          <a:xfrm rot="20470473">
            <a:off x="5756136" y="2386280"/>
            <a:ext cx="3336395" cy="3021869"/>
          </a:xfrm>
          <a:prstGeom prst="heart">
            <a:avLst/>
          </a:prstGeom>
          <a:ln w="57150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5 Explosión 2"/>
          <p:cNvSpPr/>
          <p:nvPr/>
        </p:nvSpPr>
        <p:spPr>
          <a:xfrm rot="21381510">
            <a:off x="7674032" y="1329877"/>
            <a:ext cx="1428760" cy="1343028"/>
          </a:xfrm>
          <a:prstGeom prst="irregularSeal2">
            <a:avLst/>
          </a:prstGeom>
          <a:ln w="38100">
            <a:solidFill>
              <a:schemeClr val="bg1"/>
            </a:solidFill>
          </a:ln>
          <a:effectLst>
            <a:glow rad="101500">
              <a:schemeClr val="accent1">
                <a:alpha val="42000"/>
                <a:satMod val="120000"/>
              </a:schemeClr>
            </a:glow>
            <a:reflection blurRad="6350" stA="50000" endA="295" endPos="92000" dist="1016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" name="6 CuadroTexto"/>
          <p:cNvSpPr txBox="1"/>
          <p:nvPr/>
        </p:nvSpPr>
        <p:spPr>
          <a:xfrm rot="19282293">
            <a:off x="7993647" y="1820927"/>
            <a:ext cx="731675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EC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2.50</a:t>
            </a:r>
            <a:endParaRPr lang="es-EC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bg1"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CuadroTexto 7"/>
          <p:cNvSpPr txBox="1"/>
          <p:nvPr/>
        </p:nvSpPr>
        <p:spPr>
          <a:xfrm rot="20470944">
            <a:off x="581910" y="2622309"/>
            <a:ext cx="6178849" cy="645646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s-E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Kristen ITC" panose="03050502040202030202" pitchFamily="66" charset="0"/>
              </a:rPr>
              <a:t>Dale Un Poco De Amor A Tu Corazón Con Este Delicioso Chocolate</a:t>
            </a:r>
            <a:endParaRPr lang="es-ES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bg1">
                    <a:alpha val="60000"/>
                  </a:schemeClr>
                </a:glow>
                <a:outerShdw dist="38100" dir="2700000" algn="tl" rotWithShape="0">
                  <a:schemeClr val="accent2"/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9" name="Estrella de 5 puntas 8"/>
          <p:cNvSpPr/>
          <p:nvPr/>
        </p:nvSpPr>
        <p:spPr>
          <a:xfrm rot="18497306">
            <a:off x="526897" y="586706"/>
            <a:ext cx="503774" cy="589748"/>
          </a:xfrm>
          <a:prstGeom prst="star5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Estrella de 5 puntas 9"/>
          <p:cNvSpPr/>
          <p:nvPr/>
        </p:nvSpPr>
        <p:spPr>
          <a:xfrm rot="19169719">
            <a:off x="2774334" y="664418"/>
            <a:ext cx="503774" cy="589748"/>
          </a:xfrm>
          <a:prstGeom prst="star5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Estrella de 5 puntas 10"/>
          <p:cNvSpPr/>
          <p:nvPr/>
        </p:nvSpPr>
        <p:spPr>
          <a:xfrm rot="19169719">
            <a:off x="766849" y="5964821"/>
            <a:ext cx="503774" cy="589748"/>
          </a:xfrm>
          <a:prstGeom prst="star5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Estrella de 5 puntas 11"/>
          <p:cNvSpPr/>
          <p:nvPr/>
        </p:nvSpPr>
        <p:spPr>
          <a:xfrm rot="19169719">
            <a:off x="3488715" y="3521936"/>
            <a:ext cx="503774" cy="589748"/>
          </a:xfrm>
          <a:prstGeom prst="star5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Estrella de 5 puntas 12"/>
          <p:cNvSpPr/>
          <p:nvPr/>
        </p:nvSpPr>
        <p:spPr>
          <a:xfrm rot="19169719">
            <a:off x="4601468" y="357355"/>
            <a:ext cx="503774" cy="589748"/>
          </a:xfrm>
          <a:prstGeom prst="star5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Estrella de 5 puntas 13"/>
          <p:cNvSpPr/>
          <p:nvPr/>
        </p:nvSpPr>
        <p:spPr>
          <a:xfrm rot="17360080">
            <a:off x="609788" y="2826493"/>
            <a:ext cx="503774" cy="589748"/>
          </a:xfrm>
          <a:prstGeom prst="star5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Estrella de 5 puntas 14"/>
          <p:cNvSpPr/>
          <p:nvPr/>
        </p:nvSpPr>
        <p:spPr>
          <a:xfrm rot="19169719">
            <a:off x="8355852" y="244536"/>
            <a:ext cx="503774" cy="589748"/>
          </a:xfrm>
          <a:prstGeom prst="star5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Estrella de 5 puntas 15"/>
          <p:cNvSpPr/>
          <p:nvPr/>
        </p:nvSpPr>
        <p:spPr>
          <a:xfrm rot="17423816">
            <a:off x="683759" y="2044229"/>
            <a:ext cx="503774" cy="589748"/>
          </a:xfrm>
          <a:prstGeom prst="star5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Estrella de 5 puntas 16"/>
          <p:cNvSpPr/>
          <p:nvPr/>
        </p:nvSpPr>
        <p:spPr>
          <a:xfrm>
            <a:off x="5000628" y="5929330"/>
            <a:ext cx="503774" cy="589748"/>
          </a:xfrm>
          <a:prstGeom prst="star5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Estrella de 5 puntas 17"/>
          <p:cNvSpPr/>
          <p:nvPr/>
        </p:nvSpPr>
        <p:spPr>
          <a:xfrm rot="20391719">
            <a:off x="8126487" y="5935794"/>
            <a:ext cx="503774" cy="589748"/>
          </a:xfrm>
          <a:prstGeom prst="star5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Cinta perforada"/>
          <p:cNvSpPr/>
          <p:nvPr/>
        </p:nvSpPr>
        <p:spPr>
          <a:xfrm rot="20078364">
            <a:off x="6837245" y="4787213"/>
            <a:ext cx="2214578" cy="928694"/>
          </a:xfrm>
          <a:prstGeom prst="flowChartPunchedTape">
            <a:avLst/>
          </a:prstGeom>
          <a:ln w="38100">
            <a:solidFill>
              <a:schemeClr val="bg1"/>
            </a:solidFill>
          </a:ln>
          <a:effectLst>
            <a:glow rad="139700">
              <a:schemeClr val="accent4">
                <a:lumMod val="60000"/>
                <a:lumOff val="4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0" name="19 CuadroTexto"/>
          <p:cNvSpPr txBox="1"/>
          <p:nvPr/>
        </p:nvSpPr>
        <p:spPr>
          <a:xfrm rot="19908537">
            <a:off x="7056674" y="4915566"/>
            <a:ext cx="1857388" cy="400110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es-EC" sz="20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5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Kristen ITC" pitchFamily="66" charset="0"/>
              </a:rPr>
              <a:t>Cod:0872-1</a:t>
            </a:r>
            <a:endParaRPr lang="es-EC" sz="20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5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Kristen ITC" pitchFamily="66" charset="0"/>
            </a:endParaRPr>
          </a:p>
        </p:txBody>
      </p:sp>
      <p:pic>
        <p:nvPicPr>
          <p:cNvPr id="21" name="Picture 2" descr="C:\Users\david\Pictures\992620_475823955858111_731604944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043109" cy="2108152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</p:spPr>
      </p:pic>
      <p:sp>
        <p:nvSpPr>
          <p:cNvPr id="24" name="24 Rectángulo"/>
          <p:cNvSpPr/>
          <p:nvPr/>
        </p:nvSpPr>
        <p:spPr>
          <a:xfrm>
            <a:off x="4581524" y="36669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Monster_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Chokis</a:t>
            </a:r>
          </a:p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Rafael_ Arellano_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Y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_García _Moreno</a:t>
            </a:r>
            <a:endParaRPr lang="es-EC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Kristen ITC" pitchFamily="66" charset="0"/>
            </a:endParaRPr>
          </a:p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monsterchokis.emprende@hotmail.com</a:t>
            </a:r>
          </a:p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Telf.: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_242.2   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Cel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.:_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0980487500</a:t>
            </a:r>
          </a:p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Tulcán-_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Ecuador</a:t>
            </a:r>
          </a:p>
        </p:txBody>
      </p:sp>
      <p:sp>
        <p:nvSpPr>
          <p:cNvPr id="25" name="25 CuadroTexto"/>
          <p:cNvSpPr txBox="1"/>
          <p:nvPr/>
        </p:nvSpPr>
        <p:spPr>
          <a:xfrm>
            <a:off x="1795442" y="6153168"/>
            <a:ext cx="6215106" cy="583646"/>
          </a:xfrm>
          <a:prstGeom prst="rect">
            <a:avLst/>
          </a:prstGeom>
          <a:noFill/>
        </p:spPr>
        <p:txBody>
          <a:bodyPr wrap="none" rtlCol="0">
            <a:prstTxWarp prst="textStop">
              <a:avLst/>
            </a:prstTxWarp>
            <a:spAutoFit/>
          </a:bodyPr>
          <a:lstStyle/>
          <a:p>
            <a:r>
              <a:rPr lang="es-EC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Dale </a:t>
            </a:r>
            <a:r>
              <a:rPr lang="es-EC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_Una _Monster _Caricia_ </a:t>
            </a:r>
            <a:r>
              <a:rPr lang="es-EC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Seductora </a:t>
            </a:r>
            <a:r>
              <a:rPr lang="es-EC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_A _TU _Boca</a:t>
            </a:r>
            <a:endParaRPr lang="es-EC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chemeClr val="bg1">
                    <a:alpha val="6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https://encrypted-tbn2.gstatic.com/images?q=tbn:ANd9GcQERChGzQPQSdknbIiqWBtaTaEHVa3AcVEdLAUOlshZcqcPX8jh"/>
          <p:cNvPicPr/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38100"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1 Imagen" descr="https://encrypted-tbn2.gstatic.com/images?q=tbn:ANd9GcQERChGzQPQSdknbIiqWBtaTaEHVa3AcVEdLAUOlshZcqcPX8jh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60" y="2500306"/>
            <a:ext cx="2643206" cy="1833065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unset" dir="t"/>
          </a:scene3d>
          <a:sp3d extrusionH="76200">
            <a:bevelT w="203200" h="50800" prst="softRound"/>
            <a:extrusionClr>
              <a:schemeClr val="bg1"/>
            </a:extrusionClr>
          </a:sp3d>
        </p:spPr>
      </p:pic>
      <p:sp>
        <p:nvSpPr>
          <p:cNvPr id="3" name="2 Rectángulo"/>
          <p:cNvSpPr/>
          <p:nvPr/>
        </p:nvSpPr>
        <p:spPr>
          <a:xfrm rot="1517901">
            <a:off x="2495580" y="1276611"/>
            <a:ext cx="2652501" cy="1048762"/>
          </a:xfrm>
          <a:prstGeom prst="rect">
            <a:avLst/>
          </a:prstGeom>
        </p:spPr>
        <p:txBody>
          <a:bodyPr wrap="none">
            <a:prstTxWarp prst="textChevronInverted">
              <a:avLst/>
            </a:prstTxWarp>
            <a:spAutoFit/>
          </a:bodyPr>
          <a:lstStyle/>
          <a:p>
            <a:r>
              <a:rPr lang="es-EC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risten ITC" panose="03050502040202030202" pitchFamily="66" charset="0"/>
              </a:rPr>
              <a:t>Choki TKM</a:t>
            </a:r>
          </a:p>
        </p:txBody>
      </p:sp>
      <p:sp>
        <p:nvSpPr>
          <p:cNvPr id="4" name="3 Rectángulo"/>
          <p:cNvSpPr/>
          <p:nvPr/>
        </p:nvSpPr>
        <p:spPr>
          <a:xfrm rot="20251378">
            <a:off x="81410" y="3315150"/>
            <a:ext cx="5189366" cy="1457021"/>
          </a:xfrm>
          <a:prstGeom prst="rect">
            <a:avLst/>
          </a:prstGeom>
        </p:spPr>
        <p:txBody>
          <a:bodyPr>
            <a:prstTxWarp prst="textCanUp">
              <a:avLst/>
            </a:prstTxWarp>
            <a:spAutoFit/>
          </a:bodyPr>
          <a:lstStyle/>
          <a:p>
            <a:pPr algn="ctr"/>
            <a:r>
              <a:rPr lang="es-EC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Kristen ITC" panose="03050502040202030202" pitchFamily="66" charset="0"/>
              </a:rPr>
              <a:t>Másmelo </a:t>
            </a:r>
            <a:r>
              <a:rPr lang="es-EC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Kristen ITC" panose="03050502040202030202" pitchFamily="66" charset="0"/>
              </a:rPr>
              <a:t>_bañado  _en_ chocolate_ </a:t>
            </a:r>
            <a:r>
              <a:rPr lang="es-EC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Kristen ITC" panose="03050502040202030202" pitchFamily="66" charset="0"/>
              </a:rPr>
              <a:t>y </a:t>
            </a:r>
            <a:r>
              <a:rPr lang="es-EC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Kristen ITC" panose="03050502040202030202" pitchFamily="66" charset="0"/>
              </a:rPr>
              <a:t>cubierto_ </a:t>
            </a:r>
            <a:r>
              <a:rPr lang="es-EC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Kristen ITC" panose="03050502040202030202" pitchFamily="66" charset="0"/>
              </a:rPr>
              <a:t>de </a:t>
            </a:r>
            <a:r>
              <a:rPr lang="es-EC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Kristen ITC" panose="03050502040202030202" pitchFamily="66" charset="0"/>
              </a:rPr>
              <a:t>_coco_ </a:t>
            </a:r>
            <a:r>
              <a:rPr lang="es-EC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Kristen ITC" panose="03050502040202030202" pitchFamily="66" charset="0"/>
              </a:rPr>
              <a:t>rallado</a:t>
            </a:r>
          </a:p>
        </p:txBody>
      </p:sp>
      <p:sp>
        <p:nvSpPr>
          <p:cNvPr id="6" name="5 Explosión 2"/>
          <p:cNvSpPr/>
          <p:nvPr/>
        </p:nvSpPr>
        <p:spPr>
          <a:xfrm rot="1934090">
            <a:off x="7703071" y="1874447"/>
            <a:ext cx="1214446" cy="1200152"/>
          </a:xfrm>
          <a:prstGeom prst="irregularSeal2">
            <a:avLst/>
          </a:prstGeom>
          <a:ln w="38100">
            <a:solidFill>
              <a:schemeClr val="bg1"/>
            </a:solidFill>
          </a:ln>
          <a:effectLst>
            <a:glow rad="101500">
              <a:schemeClr val="accent3">
                <a:alpha val="42000"/>
                <a:satMod val="120000"/>
              </a:schemeClr>
            </a:glow>
            <a:reflection blurRad="6350" stA="50000" endA="295" endPos="92000" dist="1016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" name="CuadroTexto 7"/>
          <p:cNvSpPr txBox="1"/>
          <p:nvPr/>
        </p:nvSpPr>
        <p:spPr>
          <a:xfrm rot="19533887">
            <a:off x="7853694" y="2236288"/>
            <a:ext cx="725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6350" stA="53000" endA="300" endPos="35500" dir="5400000" sy="-90000" algn="bl" rotWithShape="0"/>
                </a:effectLst>
              </a:rPr>
              <a:t>0,50</a:t>
            </a:r>
            <a:endParaRPr lang="es-ES" sz="24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glow rad="101600">
                  <a:schemeClr val="bg1">
                    <a:alpha val="60000"/>
                  </a:schemeClr>
                </a:glow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9" name="24 Estrella de 5 puntas"/>
          <p:cNvSpPr/>
          <p:nvPr/>
        </p:nvSpPr>
        <p:spPr>
          <a:xfrm rot="4685837">
            <a:off x="194038" y="280229"/>
            <a:ext cx="685947" cy="586128"/>
          </a:xfrm>
          <a:prstGeom prst="star5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l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" name="24 Estrella de 5 puntas"/>
          <p:cNvSpPr/>
          <p:nvPr/>
        </p:nvSpPr>
        <p:spPr>
          <a:xfrm rot="4685837">
            <a:off x="157371" y="2603286"/>
            <a:ext cx="685947" cy="586128"/>
          </a:xfrm>
          <a:prstGeom prst="star5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l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" name="24 Estrella de 5 puntas"/>
          <p:cNvSpPr/>
          <p:nvPr/>
        </p:nvSpPr>
        <p:spPr>
          <a:xfrm rot="4685837">
            <a:off x="551149" y="5997123"/>
            <a:ext cx="685947" cy="586128"/>
          </a:xfrm>
          <a:prstGeom prst="star5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l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2" name="24 Estrella de 5 puntas"/>
          <p:cNvSpPr/>
          <p:nvPr/>
        </p:nvSpPr>
        <p:spPr>
          <a:xfrm rot="4685837">
            <a:off x="8210139" y="280229"/>
            <a:ext cx="685947" cy="586128"/>
          </a:xfrm>
          <a:prstGeom prst="star5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l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" name="24 Estrella de 5 puntas"/>
          <p:cNvSpPr/>
          <p:nvPr/>
        </p:nvSpPr>
        <p:spPr>
          <a:xfrm rot="3504464">
            <a:off x="6064699" y="1650806"/>
            <a:ext cx="685947" cy="586128"/>
          </a:xfrm>
          <a:prstGeom prst="star5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l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4" name="24 Estrella de 5 puntas"/>
          <p:cNvSpPr/>
          <p:nvPr/>
        </p:nvSpPr>
        <p:spPr>
          <a:xfrm rot="1332221">
            <a:off x="5943200" y="5465704"/>
            <a:ext cx="685947" cy="586128"/>
          </a:xfrm>
          <a:prstGeom prst="star5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l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5" name="24 Estrella de 5 puntas"/>
          <p:cNvSpPr/>
          <p:nvPr/>
        </p:nvSpPr>
        <p:spPr>
          <a:xfrm rot="4685837">
            <a:off x="3824137" y="240243"/>
            <a:ext cx="685947" cy="586128"/>
          </a:xfrm>
          <a:prstGeom prst="star5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l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6" name="24 Estrella de 5 puntas"/>
          <p:cNvSpPr/>
          <p:nvPr/>
        </p:nvSpPr>
        <p:spPr>
          <a:xfrm rot="2578886">
            <a:off x="7999723" y="3171940"/>
            <a:ext cx="685947" cy="586128"/>
          </a:xfrm>
          <a:prstGeom prst="star5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l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7" name="24 Estrella de 5 puntas"/>
          <p:cNvSpPr/>
          <p:nvPr/>
        </p:nvSpPr>
        <p:spPr>
          <a:xfrm rot="4685837">
            <a:off x="8173609" y="5787116"/>
            <a:ext cx="685947" cy="586128"/>
          </a:xfrm>
          <a:prstGeom prst="star5">
            <a:avLst/>
          </a:prstGeom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l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8" name="CuadroTexto 17"/>
          <p:cNvSpPr txBox="1"/>
          <p:nvPr/>
        </p:nvSpPr>
        <p:spPr>
          <a:xfrm rot="180595">
            <a:off x="357140" y="5295359"/>
            <a:ext cx="5407249" cy="369332"/>
          </a:xfrm>
          <a:prstGeom prst="rect">
            <a:avLst/>
          </a:prstGeom>
          <a:noFill/>
        </p:spPr>
        <p:txBody>
          <a:bodyPr wrap="none" rtlCol="0">
            <a:prstTxWarp prst="textArchDown">
              <a:avLst/>
            </a:prstTxWarp>
            <a:spAutoFit/>
          </a:bodyPr>
          <a:lstStyle/>
          <a:p>
            <a:r>
              <a:rPr lang="es-ES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glow rad="101600">
                    <a:schemeClr val="bg1">
                      <a:alpha val="60000"/>
                    </a:schemeClr>
                  </a:glow>
                  <a:outerShdw dist="38100" dir="2640000" algn="bl" rotWithShape="0">
                    <a:schemeClr val="accent1"/>
                  </a:outerShdw>
                </a:effectLst>
                <a:latin typeface="Kristen ITC" panose="03050502040202030202" pitchFamily="66" charset="0"/>
              </a:rPr>
              <a:t>Disfrútelo </a:t>
            </a:r>
            <a:r>
              <a:rPr lang="es-ES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glow rad="101600">
                    <a:schemeClr val="bg1">
                      <a:alpha val="60000"/>
                    </a:schemeClr>
                  </a:glow>
                  <a:outerShdw dist="38100" dir="2640000" algn="bl" rotWithShape="0">
                    <a:schemeClr val="accent1"/>
                  </a:outerShdw>
                </a:effectLst>
                <a:latin typeface="Kristen ITC" panose="03050502040202030202" pitchFamily="66" charset="0"/>
              </a:rPr>
              <a:t>_El_ </a:t>
            </a:r>
            <a:r>
              <a:rPr lang="es-ES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glow rad="101600">
                    <a:schemeClr val="bg1">
                      <a:alpha val="60000"/>
                    </a:schemeClr>
                  </a:glow>
                  <a:outerShdw dist="38100" dir="2640000" algn="bl" rotWithShape="0">
                    <a:schemeClr val="accent1"/>
                  </a:outerShdw>
                </a:effectLst>
                <a:latin typeface="Kristen ITC" panose="03050502040202030202" pitchFamily="66" charset="0"/>
              </a:rPr>
              <a:t>Mas </a:t>
            </a:r>
            <a:r>
              <a:rPr lang="es-ES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glow rad="101600">
                    <a:schemeClr val="bg1">
                      <a:alpha val="60000"/>
                    </a:schemeClr>
                  </a:glow>
                  <a:outerShdw dist="38100" dir="2640000" algn="bl" rotWithShape="0">
                    <a:schemeClr val="accent1"/>
                  </a:outerShdw>
                </a:effectLst>
                <a:latin typeface="Kristen ITC" panose="03050502040202030202" pitchFamily="66" charset="0"/>
              </a:rPr>
              <a:t>Rico_ Y_ Delicioso_ </a:t>
            </a:r>
            <a:r>
              <a:rPr lang="es-ES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glow rad="101600">
                    <a:schemeClr val="bg1">
                      <a:alpha val="60000"/>
                    </a:schemeClr>
                  </a:glow>
                  <a:outerShdw dist="38100" dir="2640000" algn="bl" rotWithShape="0">
                    <a:schemeClr val="accent1"/>
                  </a:outerShdw>
                </a:effectLst>
                <a:latin typeface="Kristen ITC" panose="03050502040202030202" pitchFamily="66" charset="0"/>
              </a:rPr>
              <a:t>Chocolate</a:t>
            </a:r>
            <a:endParaRPr lang="es-ES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glow rad="101600">
                  <a:schemeClr val="bg1">
                    <a:alpha val="60000"/>
                  </a:schemeClr>
                </a:glow>
                <a:outerShdw dist="38100" dir="2640000" algn="bl" rotWithShape="0">
                  <a:schemeClr val="accent1"/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19" name="18 Cinta perforada"/>
          <p:cNvSpPr/>
          <p:nvPr/>
        </p:nvSpPr>
        <p:spPr>
          <a:xfrm rot="1563087">
            <a:off x="5020621" y="3939557"/>
            <a:ext cx="2214578" cy="928694"/>
          </a:xfrm>
          <a:prstGeom prst="flowChartPunchedTape">
            <a:avLst/>
          </a:prstGeom>
          <a:ln w="38100">
            <a:solidFill>
              <a:schemeClr val="bg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63500" dist="25400" dir="147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0" name="19 CuadroTexto"/>
          <p:cNvSpPr txBox="1"/>
          <p:nvPr/>
        </p:nvSpPr>
        <p:spPr>
          <a:xfrm rot="1381536">
            <a:off x="5126969" y="4177362"/>
            <a:ext cx="1553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bg1"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Kristen ITC" pitchFamily="66" charset="0"/>
              </a:rPr>
              <a:t>Cod:0589-2</a:t>
            </a:r>
            <a:endParaRPr lang="es-EC" sz="2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228600">
                  <a:schemeClr val="bg1"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Kristen ITC" pitchFamily="66" charset="0"/>
            </a:endParaRPr>
          </a:p>
        </p:txBody>
      </p:sp>
      <p:pic>
        <p:nvPicPr>
          <p:cNvPr id="21" name="Picture 2" descr="C:\Users\david\Pictures\992620_475823955858111_731604944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043109" cy="2108152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</p:spPr>
      </p:pic>
      <p:sp>
        <p:nvSpPr>
          <p:cNvPr id="24" name="24 Rectángulo"/>
          <p:cNvSpPr/>
          <p:nvPr/>
        </p:nvSpPr>
        <p:spPr>
          <a:xfrm>
            <a:off x="4429124" y="21429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Monster_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Chokis</a:t>
            </a:r>
          </a:p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Rafael_ Arellano_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Y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_García _Moreno</a:t>
            </a:r>
            <a:endParaRPr lang="es-EC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Kristen ITC" pitchFamily="66" charset="0"/>
            </a:endParaRPr>
          </a:p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monsterchokis.emprende@hotmail.com</a:t>
            </a:r>
          </a:p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Telf.: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_242.2   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Cel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.:_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0980487500</a:t>
            </a:r>
          </a:p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Tulcán-_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Ecuador</a:t>
            </a:r>
          </a:p>
        </p:txBody>
      </p:sp>
      <p:sp>
        <p:nvSpPr>
          <p:cNvPr id="25" name="25 CuadroTexto"/>
          <p:cNvSpPr txBox="1"/>
          <p:nvPr/>
        </p:nvSpPr>
        <p:spPr>
          <a:xfrm>
            <a:off x="1643042" y="6000768"/>
            <a:ext cx="6215106" cy="583646"/>
          </a:xfrm>
          <a:prstGeom prst="rect">
            <a:avLst/>
          </a:prstGeom>
          <a:noFill/>
        </p:spPr>
        <p:txBody>
          <a:bodyPr wrap="none" rtlCol="0">
            <a:prstTxWarp prst="textStop">
              <a:avLst/>
            </a:prstTxWarp>
            <a:spAutoFit/>
          </a:bodyPr>
          <a:lstStyle/>
          <a:p>
            <a:r>
              <a:rPr lang="es-EC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Dale </a:t>
            </a:r>
            <a:r>
              <a:rPr lang="es-EC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_Una _Monster _Caricia_ </a:t>
            </a:r>
            <a:r>
              <a:rPr lang="es-EC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Seductora </a:t>
            </a:r>
            <a:r>
              <a:rPr lang="es-EC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_A _TU _Boca</a:t>
            </a:r>
            <a:endParaRPr lang="es-EC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chemeClr val="bg1">
                    <a:alpha val="6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http://postresconchocolate.com/wp-content/uploads/2012/05/Tipos-de-chocolate-e1341207223736.jpg"/>
          <p:cNvPicPr/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57150"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1 Imagen" descr="http://postresconchocolate.com/wp-content/uploads/2012/05/Tipos-de-chocolate-e134120722373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16799">
            <a:off x="6515751" y="2071678"/>
            <a:ext cx="2128215" cy="16579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2 Rectángulo"/>
          <p:cNvSpPr/>
          <p:nvPr/>
        </p:nvSpPr>
        <p:spPr>
          <a:xfrm rot="19807498">
            <a:off x="819517" y="1783834"/>
            <a:ext cx="3735638" cy="1132031"/>
          </a:xfrm>
          <a:prstGeom prst="rect">
            <a:avLst/>
          </a:prstGeom>
        </p:spPr>
        <p:txBody>
          <a:bodyPr wrap="none">
            <a:prstTxWarp prst="textPlain">
              <a:avLst/>
            </a:prstTxWarp>
            <a:spAutoFit/>
          </a:bodyPr>
          <a:lstStyle/>
          <a:p>
            <a:r>
              <a:rPr lang="es-EC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glow rad="101600">
                    <a:schemeClr val="bg1">
                      <a:alpha val="60000"/>
                    </a:schemeClr>
                  </a:glow>
                  <a:innerShdw blurRad="177800">
                    <a:schemeClr val="accent3">
                      <a:lumMod val="50000"/>
                    </a:schemeClr>
                  </a:innerShdw>
                </a:effectLst>
                <a:latin typeface="Kristen ITC" panose="03050502040202030202" pitchFamily="66" charset="0"/>
              </a:rPr>
              <a:t>Choki Variadito</a:t>
            </a:r>
          </a:p>
        </p:txBody>
      </p:sp>
      <p:sp>
        <p:nvSpPr>
          <p:cNvPr id="4" name="3 Rectángulo"/>
          <p:cNvSpPr/>
          <p:nvPr/>
        </p:nvSpPr>
        <p:spPr>
          <a:xfrm rot="20376583">
            <a:off x="1553379" y="2690295"/>
            <a:ext cx="5074071" cy="1628060"/>
          </a:xfrm>
          <a:prstGeom prst="rect">
            <a:avLst/>
          </a:prstGeom>
        </p:spPr>
        <p:txBody>
          <a:bodyPr>
            <a:prstTxWarp prst="textWave2">
              <a:avLst/>
            </a:prstTxWarp>
            <a:spAutoFit/>
          </a:bodyPr>
          <a:lstStyle/>
          <a:p>
            <a:pPr algn="ctr"/>
            <a:r>
              <a:rPr lang="es-EC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bg1">
                      <a:alpha val="40000"/>
                    </a:schemeClr>
                  </a:glow>
                </a:effectLst>
              </a:rPr>
              <a:t>Chocolate </a:t>
            </a:r>
            <a:r>
              <a:rPr lang="es-EC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bg1">
                      <a:alpha val="40000"/>
                    </a:schemeClr>
                  </a:glow>
                </a:effectLst>
              </a:rPr>
              <a:t>_hecho_ </a:t>
            </a:r>
            <a:r>
              <a:rPr lang="es-EC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bg1">
                      <a:alpha val="40000"/>
                    </a:schemeClr>
                  </a:glow>
                </a:effectLst>
              </a:rPr>
              <a:t>con </a:t>
            </a:r>
            <a:r>
              <a:rPr lang="es-EC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bg1">
                      <a:alpha val="40000"/>
                    </a:schemeClr>
                  </a:glow>
                </a:effectLst>
              </a:rPr>
              <a:t>_diferentes figuras_ </a:t>
            </a:r>
            <a:r>
              <a:rPr lang="es-EC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bg1">
                      <a:alpha val="40000"/>
                    </a:schemeClr>
                  </a:glow>
                </a:effectLst>
              </a:rPr>
              <a:t>de </a:t>
            </a:r>
            <a:r>
              <a:rPr lang="es-EC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bg1">
                      <a:alpha val="40000"/>
                    </a:schemeClr>
                  </a:glow>
                </a:effectLst>
              </a:rPr>
              <a:t>_moldes</a:t>
            </a:r>
            <a:endParaRPr lang="es-EC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6" name="5 Explosión 2"/>
          <p:cNvSpPr/>
          <p:nvPr/>
        </p:nvSpPr>
        <p:spPr>
          <a:xfrm>
            <a:off x="7929586" y="1500174"/>
            <a:ext cx="1024642" cy="1145244"/>
          </a:xfrm>
          <a:prstGeom prst="irregularSeal2">
            <a:avLst/>
          </a:prstGeom>
          <a:ln w="38100">
            <a:solidFill>
              <a:schemeClr val="bg1"/>
            </a:solidFill>
          </a:ln>
          <a:effectLst>
            <a:glow rad="101500">
              <a:schemeClr val="accent4">
                <a:alpha val="42000"/>
                <a:satMod val="120000"/>
              </a:schemeClr>
            </a:glow>
            <a:reflection blurRad="6350" stA="50000" endA="295" endPos="92000" dist="101600" dir="5400000" sy="-100000" algn="bl" rotWithShape="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" name="CuadroTexto 6"/>
          <p:cNvSpPr txBox="1"/>
          <p:nvPr/>
        </p:nvSpPr>
        <p:spPr>
          <a:xfrm rot="19843185">
            <a:off x="8045245" y="1867349"/>
            <a:ext cx="721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reflection blurRad="6350" stA="53000" endA="300" endPos="35500" dir="5400000" sy="-90000" algn="bl" rotWithShape="0"/>
                </a:effectLst>
                <a:latin typeface="Kristen ITC" panose="03050502040202030202" pitchFamily="66" charset="0"/>
              </a:rPr>
              <a:t>0,25</a:t>
            </a:r>
            <a:endParaRPr lang="es-ES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glow rad="101600">
                  <a:schemeClr val="bg1">
                    <a:alpha val="60000"/>
                  </a:schemeClr>
                </a:glow>
                <a:reflection blurRad="6350" stA="53000" endA="300" endPos="35500" dir="5400000" sy="-90000" algn="bl" rotWithShape="0"/>
              </a:effectLst>
              <a:latin typeface="Kristen ITC" panose="03050502040202030202" pitchFamily="66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 rot="21260217">
            <a:off x="243142" y="4764396"/>
            <a:ext cx="6840759" cy="923281"/>
          </a:xfrm>
          <a:prstGeom prst="rect">
            <a:avLst/>
          </a:prstGeom>
          <a:noFill/>
        </p:spPr>
        <p:txBody>
          <a:bodyPr wrap="none" rtlCol="0">
            <a:prstTxWarp prst="textStop">
              <a:avLst/>
            </a:prstTxWarp>
            <a:spAutoFit/>
          </a:bodyPr>
          <a:lstStyle/>
          <a:p>
            <a:r>
              <a:rPr lang="es-E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Los </a:t>
            </a:r>
            <a:r>
              <a:rPr lang="es-E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_Mas_ Pequeños_ Trocitos_ De_ Chocolate_ Para_ Su_ </a:t>
            </a:r>
            <a:r>
              <a:rPr lang="es-E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Paladar</a:t>
            </a:r>
            <a:endParaRPr lang="es-ES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bg1">
                    <a:alpha val="60000"/>
                  </a:schemeClr>
                </a:glow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9" name="8 Cinta perforada"/>
          <p:cNvSpPr/>
          <p:nvPr/>
        </p:nvSpPr>
        <p:spPr>
          <a:xfrm rot="2036500">
            <a:off x="5925916" y="3575514"/>
            <a:ext cx="1821244" cy="697462"/>
          </a:xfrm>
          <a:prstGeom prst="flowChartPunchedTape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63500" dist="25400" dir="147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" name="9 CuadroTexto"/>
          <p:cNvSpPr txBox="1"/>
          <p:nvPr/>
        </p:nvSpPr>
        <p:spPr>
          <a:xfrm rot="1941932">
            <a:off x="6049772" y="3772791"/>
            <a:ext cx="1667444" cy="40011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s-EC" sz="20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risten ITC" pitchFamily="66" charset="0"/>
              </a:rPr>
              <a:t>Cód.: 5854-6</a:t>
            </a:r>
            <a:endParaRPr lang="es-EC" sz="2000" b="1" dirty="0">
              <a:ln w="50800"/>
              <a:solidFill>
                <a:schemeClr val="bg1">
                  <a:shade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Kristen ITC" pitchFamily="66" charset="0"/>
            </a:endParaRPr>
          </a:p>
        </p:txBody>
      </p:sp>
      <p:pic>
        <p:nvPicPr>
          <p:cNvPr id="11" name="Picture 2" descr="C:\Users\david\Pictures\992620_475823955858111_731604944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043109" cy="2108152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</p:spPr>
      </p:pic>
      <p:sp>
        <p:nvSpPr>
          <p:cNvPr id="14" name="24 Rectángulo"/>
          <p:cNvSpPr/>
          <p:nvPr/>
        </p:nvSpPr>
        <p:spPr>
          <a:xfrm>
            <a:off x="4581524" y="36669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Monster_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Chokis</a:t>
            </a:r>
          </a:p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Rafael_ Arellano_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Y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_García _Moreno</a:t>
            </a:r>
            <a:endParaRPr lang="es-EC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Kristen ITC" pitchFamily="66" charset="0"/>
            </a:endParaRPr>
          </a:p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monsterchokis.emprende@hotmail.com</a:t>
            </a:r>
          </a:p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Telf.: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_242.2   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Cel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.:_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0980487500</a:t>
            </a:r>
          </a:p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Tulcán-_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Ecuador</a:t>
            </a:r>
          </a:p>
        </p:txBody>
      </p:sp>
      <p:sp>
        <p:nvSpPr>
          <p:cNvPr id="15" name="25 CuadroTexto"/>
          <p:cNvSpPr txBox="1"/>
          <p:nvPr/>
        </p:nvSpPr>
        <p:spPr>
          <a:xfrm>
            <a:off x="1795442" y="6153168"/>
            <a:ext cx="6215106" cy="583646"/>
          </a:xfrm>
          <a:prstGeom prst="rect">
            <a:avLst/>
          </a:prstGeom>
          <a:noFill/>
        </p:spPr>
        <p:txBody>
          <a:bodyPr wrap="none" rtlCol="0">
            <a:prstTxWarp prst="textStop">
              <a:avLst/>
            </a:prstTxWarp>
            <a:spAutoFit/>
          </a:bodyPr>
          <a:lstStyle/>
          <a:p>
            <a:r>
              <a:rPr lang="es-EC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Dale </a:t>
            </a:r>
            <a:r>
              <a:rPr lang="es-EC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_Una _Monster _Caricia_ </a:t>
            </a:r>
            <a:r>
              <a:rPr lang="es-EC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Seductora </a:t>
            </a:r>
            <a:r>
              <a:rPr lang="es-EC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_A _TU _Boca</a:t>
            </a:r>
            <a:endParaRPr lang="es-EC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chemeClr val="bg1">
                    <a:alpha val="6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rc_mi" descr="http://4.bp.blogspot.com/_rCKbFefR-V4/TH6OY6BIb_I/AAAAAAAAACM/JjgBmBUr-TI/s1600/e6.jpg"/>
          <p:cNvPicPr/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166" b="31049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ln w="38100"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irc_mi" descr="http://4.bp.blogspot.com/_rCKbFefR-V4/TH6OY6BIb_I/AAAAAAAAACM/JjgBmBUr-TI/s1600/e6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166" b="31049"/>
          <a:stretch/>
        </p:blipFill>
        <p:spPr bwMode="auto">
          <a:xfrm rot="1679399">
            <a:off x="6241723" y="2156993"/>
            <a:ext cx="2120720" cy="2164289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sunset" dir="t"/>
          </a:scene3d>
          <a:sp3d extrusionH="254000" contourW="19050" prstMaterial="matte">
            <a:bevelT w="82550" h="44450"/>
            <a:bevelB w="82550" h="44450" prst="angle"/>
            <a:extrusionClr>
              <a:schemeClr val="bg1"/>
            </a:extrusionClr>
            <a:contourClr>
              <a:schemeClr val="bg1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3 Rectángulo"/>
          <p:cNvSpPr/>
          <p:nvPr/>
        </p:nvSpPr>
        <p:spPr>
          <a:xfrm rot="20741016">
            <a:off x="653926" y="3931867"/>
            <a:ext cx="4878304" cy="1857357"/>
          </a:xfrm>
          <a:prstGeom prst="rect">
            <a:avLst/>
          </a:prstGeom>
        </p:spPr>
        <p:txBody>
          <a:bodyPr>
            <a:prstTxWarp prst="textChevron">
              <a:avLst/>
            </a:prstTxWarp>
            <a:spAutoFit/>
          </a:bodyPr>
          <a:lstStyle/>
          <a:p>
            <a:pPr algn="ctr"/>
            <a:r>
              <a:rPr lang="es-EC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Kristen ITC" panose="03050502040202030202" pitchFamily="66" charset="0"/>
              </a:rPr>
              <a:t>Másmelos</a:t>
            </a:r>
            <a:r>
              <a:rPr lang="es-EC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Kristen ITC" panose="03050502040202030202" pitchFamily="66" charset="0"/>
              </a:rPr>
              <a:t>  </a:t>
            </a:r>
            <a:r>
              <a:rPr lang="es-EC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Kristen ITC" panose="03050502040202030202" pitchFamily="66" charset="0"/>
              </a:rPr>
              <a:t>_rellenos _de_ chocolates_ </a:t>
            </a:r>
            <a:r>
              <a:rPr lang="es-EC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Kristen ITC" panose="03050502040202030202" pitchFamily="66" charset="0"/>
              </a:rPr>
              <a:t>y decorados </a:t>
            </a:r>
            <a:r>
              <a:rPr lang="es-EC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Kristen ITC" panose="03050502040202030202" pitchFamily="66" charset="0"/>
              </a:rPr>
              <a:t>_con _grageas _y _coco</a:t>
            </a:r>
            <a:r>
              <a:rPr lang="es-EC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Kristen ITC" panose="03050502040202030202" pitchFamily="66" charset="0"/>
              </a:rPr>
              <a:t>.</a:t>
            </a:r>
          </a:p>
        </p:txBody>
      </p:sp>
      <p:sp>
        <p:nvSpPr>
          <p:cNvPr id="6" name="5 Explosión 2"/>
          <p:cNvSpPr/>
          <p:nvPr/>
        </p:nvSpPr>
        <p:spPr>
          <a:xfrm>
            <a:off x="7858148" y="1714488"/>
            <a:ext cx="1067718" cy="1311038"/>
          </a:xfrm>
          <a:prstGeom prst="irregularSeal2">
            <a:avLst/>
          </a:prstGeom>
          <a:ln w="38100">
            <a:solidFill>
              <a:schemeClr val="bg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" name="CuadroTexto 6"/>
          <p:cNvSpPr txBox="1"/>
          <p:nvPr/>
        </p:nvSpPr>
        <p:spPr>
          <a:xfrm rot="19493916">
            <a:off x="7994802" y="2100303"/>
            <a:ext cx="742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</a:rPr>
              <a:t>0,35</a:t>
            </a:r>
            <a:endParaRPr lang="es-ES" sz="2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-468560" y="35010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9" name="Estrella de 5 puntas 8"/>
          <p:cNvSpPr/>
          <p:nvPr/>
        </p:nvSpPr>
        <p:spPr>
          <a:xfrm rot="1532018">
            <a:off x="3910216" y="5223364"/>
            <a:ext cx="541837" cy="720080"/>
          </a:xfrm>
          <a:prstGeom prst="star5">
            <a:avLst/>
          </a:prstGeom>
          <a:ln w="38100"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Estrella de 5 puntas 9"/>
          <p:cNvSpPr/>
          <p:nvPr/>
        </p:nvSpPr>
        <p:spPr>
          <a:xfrm rot="2148234">
            <a:off x="251520" y="105385"/>
            <a:ext cx="541837" cy="720080"/>
          </a:xfrm>
          <a:prstGeom prst="star5">
            <a:avLst/>
          </a:prstGeom>
          <a:ln w="38100"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Estrella de 5 puntas 10"/>
          <p:cNvSpPr/>
          <p:nvPr/>
        </p:nvSpPr>
        <p:spPr>
          <a:xfrm rot="20011991">
            <a:off x="439534" y="5783560"/>
            <a:ext cx="541837" cy="720080"/>
          </a:xfrm>
          <a:prstGeom prst="star5">
            <a:avLst/>
          </a:prstGeom>
          <a:ln w="38100"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Estrella de 5 puntas 11"/>
          <p:cNvSpPr/>
          <p:nvPr/>
        </p:nvSpPr>
        <p:spPr>
          <a:xfrm rot="2437678">
            <a:off x="7787657" y="250343"/>
            <a:ext cx="541837" cy="720080"/>
          </a:xfrm>
          <a:prstGeom prst="star5">
            <a:avLst/>
          </a:prstGeom>
          <a:ln w="38100"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Estrella de 5 puntas 12"/>
          <p:cNvSpPr/>
          <p:nvPr/>
        </p:nvSpPr>
        <p:spPr>
          <a:xfrm>
            <a:off x="7053808" y="5118720"/>
            <a:ext cx="541837" cy="720080"/>
          </a:xfrm>
          <a:prstGeom prst="star5">
            <a:avLst/>
          </a:prstGeom>
          <a:ln w="38100"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Estrella de 5 puntas 13"/>
          <p:cNvSpPr/>
          <p:nvPr/>
        </p:nvSpPr>
        <p:spPr>
          <a:xfrm rot="2837243">
            <a:off x="6146913" y="160722"/>
            <a:ext cx="541837" cy="720080"/>
          </a:xfrm>
          <a:prstGeom prst="star5">
            <a:avLst/>
          </a:prstGeom>
          <a:ln w="38100"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Estrella de 5 puntas 14"/>
          <p:cNvSpPr/>
          <p:nvPr/>
        </p:nvSpPr>
        <p:spPr>
          <a:xfrm rot="19169719">
            <a:off x="2740661" y="375409"/>
            <a:ext cx="541837" cy="720080"/>
          </a:xfrm>
          <a:prstGeom prst="star5">
            <a:avLst/>
          </a:prstGeom>
          <a:ln w="38100"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Estrella de 5 puntas 15"/>
          <p:cNvSpPr/>
          <p:nvPr/>
        </p:nvSpPr>
        <p:spPr>
          <a:xfrm rot="20102431">
            <a:off x="8475535" y="6057224"/>
            <a:ext cx="541837" cy="720080"/>
          </a:xfrm>
          <a:prstGeom prst="star5">
            <a:avLst/>
          </a:prstGeom>
          <a:ln w="38100"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/>
          <p:cNvSpPr txBox="1"/>
          <p:nvPr/>
        </p:nvSpPr>
        <p:spPr>
          <a:xfrm rot="21137801">
            <a:off x="300301" y="3098218"/>
            <a:ext cx="4693506" cy="533553"/>
          </a:xfrm>
          <a:prstGeom prst="rect">
            <a:avLst/>
          </a:prstGeom>
          <a:noFill/>
        </p:spPr>
        <p:txBody>
          <a:bodyPr wrap="none" rtlCol="0">
            <a:prstTxWarp prst="textStop">
              <a:avLst/>
            </a:prstTxWarp>
            <a:spAutoFit/>
          </a:bodyPr>
          <a:lstStyle/>
          <a:p>
            <a:r>
              <a:rPr lang="es-E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Kristen ITC" panose="03050502040202030202" pitchFamily="66" charset="0"/>
              </a:rPr>
              <a:t>El_ mas_ rico_ y_ </a:t>
            </a:r>
            <a:r>
              <a:rPr lang="es-E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Kristen ITC" panose="03050502040202030202" pitchFamily="66" charset="0"/>
              </a:rPr>
              <a:t>exquisito </a:t>
            </a:r>
            <a:r>
              <a:rPr lang="es-E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Kristen ITC" panose="03050502040202030202" pitchFamily="66" charset="0"/>
              </a:rPr>
              <a:t>_</a:t>
            </a:r>
            <a:r>
              <a:rPr lang="es-E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Kristen ITC" panose="03050502040202030202" pitchFamily="66" charset="0"/>
              </a:rPr>
              <a:t>másmelo</a:t>
            </a:r>
            <a:endParaRPr lang="es-ES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glow rad="101600">
                  <a:schemeClr val="bg1">
                    <a:alpha val="6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18" name="17 Cinta perforada"/>
          <p:cNvSpPr/>
          <p:nvPr/>
        </p:nvSpPr>
        <p:spPr>
          <a:xfrm rot="20615818">
            <a:off x="6512778" y="4253680"/>
            <a:ext cx="1918047" cy="867047"/>
          </a:xfrm>
          <a:prstGeom prst="flowChartPunchedTape">
            <a:avLst/>
          </a:prstGeom>
          <a:ln w="38100">
            <a:solidFill>
              <a:schemeClr val="bg1"/>
            </a:solidFill>
          </a:ln>
          <a:effectLst>
            <a:glow rad="139700">
              <a:schemeClr val="accent4">
                <a:lumMod val="60000"/>
                <a:lumOff val="4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9" name="18 CuadroTexto"/>
          <p:cNvSpPr txBox="1"/>
          <p:nvPr/>
        </p:nvSpPr>
        <p:spPr>
          <a:xfrm rot="20359318">
            <a:off x="6590127" y="4562675"/>
            <a:ext cx="16385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Cód.: 1124-1</a:t>
            </a:r>
            <a:endParaRPr lang="es-EC" sz="2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Kristen ITC" pitchFamily="66" charset="0"/>
            </a:endParaRPr>
          </a:p>
        </p:txBody>
      </p:sp>
      <p:pic>
        <p:nvPicPr>
          <p:cNvPr id="20" name="Picture 2" descr="C:\Users\david\Pictures\992620_475823955858111_731604944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0"/>
            <a:ext cx="2043109" cy="2108152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</p:spPr>
      </p:pic>
      <p:sp>
        <p:nvSpPr>
          <p:cNvPr id="3" name="2 Rectángulo"/>
          <p:cNvSpPr/>
          <p:nvPr/>
        </p:nvSpPr>
        <p:spPr>
          <a:xfrm rot="20976963">
            <a:off x="1933313" y="1480908"/>
            <a:ext cx="3058792" cy="1120770"/>
          </a:xfrm>
          <a:prstGeom prst="rect">
            <a:avLst/>
          </a:prstGeom>
        </p:spPr>
        <p:txBody>
          <a:bodyPr wrap="none">
            <a:prstTxWarp prst="textChevronInverted">
              <a:avLst/>
            </a:prstTxWarp>
            <a:spAutoFit/>
          </a:bodyPr>
          <a:lstStyle/>
          <a:p>
            <a:r>
              <a:rPr lang="es-EC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glow rad="101600">
                    <a:schemeClr val="bg1">
                      <a:alpha val="6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Kristen ITC" panose="03050502040202030202" pitchFamily="66" charset="0"/>
              </a:rPr>
              <a:t>Choco Melitos</a:t>
            </a:r>
            <a:endParaRPr lang="es-EC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glow rad="101600">
                  <a:schemeClr val="bg1">
                    <a:alpha val="60000"/>
                  </a:schemeClr>
                </a:glow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23" name="24 Rectángulo"/>
          <p:cNvSpPr/>
          <p:nvPr/>
        </p:nvSpPr>
        <p:spPr>
          <a:xfrm>
            <a:off x="4581524" y="36669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Monster_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Chokis</a:t>
            </a:r>
          </a:p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Rafael_ Arellano_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Y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_García _Moreno</a:t>
            </a:r>
            <a:endParaRPr lang="es-EC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Kristen ITC" pitchFamily="66" charset="0"/>
            </a:endParaRPr>
          </a:p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monsterchokis.emprende@hotmail.com</a:t>
            </a:r>
          </a:p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Telf.: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_242.2   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Cel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.:_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0980487500</a:t>
            </a:r>
          </a:p>
          <a:p>
            <a:pPr algn="ctr"/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Tulcán-_ </a:t>
            </a:r>
            <a:r>
              <a:rPr lang="es-EC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risten ITC" pitchFamily="66" charset="0"/>
              </a:rPr>
              <a:t>Ecuador</a:t>
            </a:r>
          </a:p>
        </p:txBody>
      </p:sp>
      <p:sp>
        <p:nvSpPr>
          <p:cNvPr id="24" name="25 CuadroTexto"/>
          <p:cNvSpPr txBox="1"/>
          <p:nvPr/>
        </p:nvSpPr>
        <p:spPr>
          <a:xfrm>
            <a:off x="1795442" y="6153168"/>
            <a:ext cx="6215106" cy="583646"/>
          </a:xfrm>
          <a:prstGeom prst="rect">
            <a:avLst/>
          </a:prstGeom>
          <a:noFill/>
        </p:spPr>
        <p:txBody>
          <a:bodyPr wrap="none" rtlCol="0">
            <a:prstTxWarp prst="textStop">
              <a:avLst/>
            </a:prstTxWarp>
            <a:spAutoFit/>
          </a:bodyPr>
          <a:lstStyle/>
          <a:p>
            <a:r>
              <a:rPr lang="es-EC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Dale </a:t>
            </a:r>
            <a:r>
              <a:rPr lang="es-EC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_Una _Monster _Caricia_ </a:t>
            </a:r>
            <a:r>
              <a:rPr lang="es-EC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Seductora </a:t>
            </a:r>
            <a:r>
              <a:rPr lang="es-EC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isten ITC" pitchFamily="66" charset="0"/>
              </a:rPr>
              <a:t>_A _TU _Boca</a:t>
            </a:r>
            <a:endParaRPr lang="es-EC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chemeClr val="bg1">
                    <a:alpha val="6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329</TotalTime>
  <Words>740</Words>
  <Application>Microsoft Office PowerPoint</Application>
  <PresentationFormat>Presentación en pantalla (4:3)</PresentationFormat>
  <Paragraphs>110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20" baseType="lpstr">
      <vt:lpstr>Arial</vt:lpstr>
      <vt:lpstr>Century Gothic</vt:lpstr>
      <vt:lpstr>Kristen ITC</vt:lpstr>
      <vt:lpstr>Old English Text MT</vt:lpstr>
      <vt:lpstr>Segoe Print</vt:lpstr>
      <vt:lpstr>Times New Roman</vt:lpstr>
      <vt:lpstr>Verdana</vt:lpstr>
      <vt:lpstr>Wingdings 2</vt:lpstr>
      <vt:lpstr>Brío</vt:lpstr>
      <vt:lpstr>CATALOGO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CATALOGO</dc:title>
  <dc:creator>david</dc:creator>
  <cp:lastModifiedBy>FLASH</cp:lastModifiedBy>
  <cp:revision>32</cp:revision>
  <dcterms:created xsi:type="dcterms:W3CDTF">2013-10-16T14:30:17Z</dcterms:created>
  <dcterms:modified xsi:type="dcterms:W3CDTF">2014-03-24T22:52:24Z</dcterms:modified>
</cp:coreProperties>
</file>