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73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01/04/2014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nu\Desktop\phoca_thumb_l_Mazapan de S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2999995"/>
          </a:xfrm>
          <a:prstGeom prst="rect">
            <a:avLst/>
          </a:prstGeom>
          <a:noFill/>
        </p:spPr>
      </p:pic>
      <p:pic>
        <p:nvPicPr>
          <p:cNvPr id="1027" name="Picture 3" descr="C:\Users\manu\Desktop\peras muy ce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644008" cy="3861048"/>
          </a:xfrm>
          <a:prstGeom prst="rect">
            <a:avLst/>
          </a:prstGeom>
          <a:noFill/>
        </p:spPr>
      </p:pic>
      <p:pic>
        <p:nvPicPr>
          <p:cNvPr id="1026" name="Picture 2" descr="C:\Users\manu\Desktop\750px-Flag_of_La_Rioja_(with_coat_of_arms)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295731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-99392"/>
            <a:ext cx="7851648" cy="99553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PRODUCTOS </a:t>
            </a:r>
            <a:r>
              <a:rPr lang="es-ES" dirty="0" smtClean="0">
                <a:solidFill>
                  <a:srgbClr val="8D173C"/>
                </a:solidFill>
              </a:rPr>
              <a:t>   </a:t>
            </a:r>
            <a:r>
              <a:rPr lang="es-ES" dirty="0" smtClean="0">
                <a:solidFill>
                  <a:schemeClr val="tx1"/>
                </a:solidFill>
              </a:rPr>
              <a:t>RIOJANOS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manu\Desktop\v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3"/>
            <a:ext cx="4499992" cy="3861048"/>
          </a:xfrm>
          <a:prstGeom prst="rect">
            <a:avLst/>
          </a:prstGeom>
          <a:noFill/>
        </p:spPr>
      </p:pic>
      <p:pic>
        <p:nvPicPr>
          <p:cNvPr id="7" name="Picture 2" descr="C:\Users\user\Desktop\EJE\LOPRO\LOGOS_LOPRO_RUBENYRAFA\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592509" cy="3036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Ref.009-Artesania</a:t>
            </a:r>
          </a:p>
          <a:p>
            <a:r>
              <a:rPr lang="es-ES" dirty="0" smtClean="0"/>
              <a:t>Descripción: Carpetas para guardar apuntes o folios, hechas a mano con diferentes motivos decorativos.</a:t>
            </a:r>
          </a:p>
          <a:p>
            <a:r>
              <a:rPr lang="es-ES" dirty="0" smtClean="0"/>
              <a:t>Formato: se venden por unidad. </a:t>
            </a:r>
          </a:p>
          <a:p>
            <a:r>
              <a:rPr lang="es-ES" dirty="0" smtClean="0"/>
              <a:t>Precio:2,50 €/unidad.</a:t>
            </a:r>
          </a:p>
          <a:p>
            <a:r>
              <a:rPr lang="es-ES" dirty="0" smtClean="0"/>
              <a:t>Gastos de envío no incluidos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CARPETAS</a:t>
            </a:r>
            <a:endParaRPr lang="es-ES" dirty="0"/>
          </a:p>
        </p:txBody>
      </p:sp>
      <p:pic>
        <p:nvPicPr>
          <p:cNvPr id="1026" name="Picture 2" descr="C:\Users\user\Desktop\EJE\FOTOS\283.JPG"/>
          <p:cNvPicPr>
            <a:picLocks noChangeAspect="1" noChangeArrowheads="1"/>
          </p:cNvPicPr>
          <p:nvPr/>
        </p:nvPicPr>
        <p:blipFill>
          <a:blip r:embed="rId2" cstate="print"/>
          <a:srcRect t="6826" r="5957" b="6715"/>
          <a:stretch>
            <a:fillRect/>
          </a:stretch>
        </p:blipFill>
        <p:spPr bwMode="auto">
          <a:xfrm>
            <a:off x="6300192" y="3284984"/>
            <a:ext cx="267985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Ref.010-Artesania</a:t>
            </a:r>
          </a:p>
          <a:p>
            <a:r>
              <a:rPr lang="es-ES" dirty="0" smtClean="0"/>
              <a:t>Descripción: Corazones artesanales hechos a mano por los integrantes de nuestra cooperativa.</a:t>
            </a:r>
          </a:p>
          <a:p>
            <a:r>
              <a:rPr lang="es-ES" dirty="0" smtClean="0"/>
              <a:t>Formatos: Se venden en unidades</a:t>
            </a:r>
          </a:p>
          <a:p>
            <a:r>
              <a:rPr lang="es-ES" dirty="0" smtClean="0"/>
              <a:t>Precio: 0,50 €/unidad</a:t>
            </a:r>
          </a:p>
          <a:p>
            <a:r>
              <a:rPr lang="es-ES" dirty="0" smtClean="0"/>
              <a:t>De regalo, una piruleta </a:t>
            </a:r>
          </a:p>
          <a:p>
            <a:pPr>
              <a:buNone/>
            </a:pPr>
            <a:r>
              <a:rPr lang="es-ES" dirty="0" smtClean="0"/>
              <a:t>  de corazón por cada unidad.</a:t>
            </a:r>
          </a:p>
          <a:p>
            <a:r>
              <a:rPr lang="es-ES" dirty="0" smtClean="0"/>
              <a:t>Gastos de envío </a:t>
            </a:r>
          </a:p>
          <a:p>
            <a:pPr>
              <a:buNone/>
            </a:pPr>
            <a:r>
              <a:rPr lang="es-ES" dirty="0" smtClean="0"/>
              <a:t>   no incluidos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CORAZONES</a:t>
            </a:r>
            <a:endParaRPr lang="es-ES" dirty="0"/>
          </a:p>
        </p:txBody>
      </p:sp>
      <p:pic>
        <p:nvPicPr>
          <p:cNvPr id="1026" name="Picture 2" descr="C:\Users\user\Desktop\EJE\FOTOS\211.JPG"/>
          <p:cNvPicPr>
            <a:picLocks noChangeAspect="1" noChangeArrowheads="1"/>
          </p:cNvPicPr>
          <p:nvPr/>
        </p:nvPicPr>
        <p:blipFill>
          <a:blip r:embed="rId2" cstate="print"/>
          <a:srcRect l="5562" t="15427"/>
          <a:stretch>
            <a:fillRect/>
          </a:stretch>
        </p:blipFill>
        <p:spPr bwMode="auto">
          <a:xfrm>
            <a:off x="5724128" y="4005064"/>
            <a:ext cx="320914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7560840" cy="5472608"/>
          </a:xfrm>
        </p:spPr>
        <p:txBody>
          <a:bodyPr>
            <a:normAutofit fontScale="92500" lnSpcReduction="10000"/>
          </a:bodyPr>
          <a:lstStyle/>
          <a:p>
            <a:r>
              <a:rPr lang="es-ES" sz="2900" dirty="0" smtClean="0"/>
              <a:t>Ref.011-Artesania</a:t>
            </a:r>
          </a:p>
          <a:p>
            <a:pPr>
              <a:buNone/>
            </a:pPr>
            <a:endParaRPr lang="es-ES" sz="2900" dirty="0" smtClean="0"/>
          </a:p>
          <a:p>
            <a:pPr fontAlgn="base"/>
            <a:r>
              <a:rPr lang="es-ES" sz="2900" dirty="0" smtClean="0"/>
              <a:t>Descripción:  Flores decorativas hechas a mano con goma </a:t>
            </a:r>
            <a:r>
              <a:rPr lang="es-ES" sz="2900" dirty="0" err="1" smtClean="0"/>
              <a:t>eva</a:t>
            </a:r>
            <a:r>
              <a:rPr lang="es-ES" sz="2900" dirty="0" smtClean="0"/>
              <a:t>. Están muy detalladas y trabajadas, </a:t>
            </a:r>
          </a:p>
          <a:p>
            <a:pPr fontAlgn="base">
              <a:buNone/>
            </a:pPr>
            <a:r>
              <a:rPr lang="es-ES" sz="2900" dirty="0" smtClean="0"/>
              <a:t>	hay de tres tipos: </a:t>
            </a:r>
          </a:p>
          <a:p>
            <a:pPr fontAlgn="base">
              <a:buNone/>
            </a:pPr>
            <a:r>
              <a:rPr lang="es-ES" sz="2900" dirty="0" smtClean="0"/>
              <a:t>   margaritas, rosas y calas</a:t>
            </a:r>
          </a:p>
          <a:p>
            <a:pPr fontAlgn="base"/>
            <a:r>
              <a:rPr lang="es-ES" sz="2900" dirty="0" smtClean="0"/>
              <a:t>Formato: Se venden por unidades</a:t>
            </a:r>
          </a:p>
          <a:p>
            <a:pPr fontAlgn="base"/>
            <a:r>
              <a:rPr lang="es-ES" sz="2900" dirty="0" smtClean="0"/>
              <a:t>Precio: Rosas:2,5€/unidad</a:t>
            </a:r>
          </a:p>
          <a:p>
            <a:pPr fontAlgn="base">
              <a:buNone/>
            </a:pPr>
            <a:r>
              <a:rPr lang="es-ES" sz="2900" dirty="0" smtClean="0"/>
              <a:t>             Calas :2€/unidad</a:t>
            </a:r>
          </a:p>
          <a:p>
            <a:pPr fontAlgn="base">
              <a:buNone/>
            </a:pPr>
            <a:r>
              <a:rPr lang="es-ES" sz="2900" dirty="0" smtClean="0"/>
              <a:t>		     Margaritas: 2€/unidad</a:t>
            </a:r>
          </a:p>
          <a:p>
            <a:pPr fontAlgn="base"/>
            <a:r>
              <a:rPr lang="es-ES" sz="2900" dirty="0" smtClean="0"/>
              <a:t>Gastos de envío no incluidos</a:t>
            </a:r>
          </a:p>
          <a:p>
            <a:pPr marL="0" indent="0" fontAlgn="base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/>
          <a:lstStyle/>
          <a:p>
            <a:r>
              <a:rPr lang="es-ES" dirty="0" smtClean="0"/>
              <a:t>FLORES</a:t>
            </a:r>
            <a:endParaRPr lang="es-ES" dirty="0"/>
          </a:p>
        </p:txBody>
      </p:sp>
      <p:pic>
        <p:nvPicPr>
          <p:cNvPr id="3073" name="Picture 1" descr="C:\Users\user\Desktop\la foto.JPG"/>
          <p:cNvPicPr>
            <a:picLocks noChangeAspect="1" noChangeArrowheads="1"/>
          </p:cNvPicPr>
          <p:nvPr/>
        </p:nvPicPr>
        <p:blipFill>
          <a:blip r:embed="rId2" cstate="print"/>
          <a:srcRect t="6006" b="6902"/>
          <a:stretch>
            <a:fillRect/>
          </a:stretch>
        </p:blipFill>
        <p:spPr bwMode="auto">
          <a:xfrm>
            <a:off x="5933818" y="4437112"/>
            <a:ext cx="3210182" cy="2088232"/>
          </a:xfrm>
          <a:prstGeom prst="rect">
            <a:avLst/>
          </a:prstGeom>
          <a:noFill/>
        </p:spPr>
      </p:pic>
      <p:pic>
        <p:nvPicPr>
          <p:cNvPr id="5" name="4 Imagen" descr="Margaritas.jpg"/>
          <p:cNvPicPr>
            <a:picLocks noChangeAspect="1"/>
          </p:cNvPicPr>
          <p:nvPr/>
        </p:nvPicPr>
        <p:blipFill>
          <a:blip r:embed="rId3" cstate="print"/>
          <a:srcRect l="7070" t="1991" r="6681"/>
          <a:stretch>
            <a:fillRect/>
          </a:stretch>
        </p:blipFill>
        <p:spPr>
          <a:xfrm>
            <a:off x="6174615" y="116632"/>
            <a:ext cx="296938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Ref.012-Bisutería</a:t>
            </a:r>
          </a:p>
          <a:p>
            <a:pPr fontAlgn="base"/>
            <a:r>
              <a:rPr lang="es-ES" dirty="0" smtClean="0"/>
              <a:t>Descripción: pulseras hechas a mano con gomas elásticas. Diferentes diseños, personalizados. </a:t>
            </a:r>
          </a:p>
          <a:p>
            <a:pPr fontAlgn="base"/>
            <a:r>
              <a:rPr lang="es-ES" dirty="0" smtClean="0"/>
              <a:t>Formato: Se venden por unidades o en cajas de 10 unidades.</a:t>
            </a:r>
          </a:p>
          <a:p>
            <a:pPr fontAlgn="base"/>
            <a:r>
              <a:rPr lang="es-ES" dirty="0" smtClean="0"/>
              <a:t>Precio: 0,50 €/unidad.</a:t>
            </a:r>
          </a:p>
          <a:p>
            <a:pPr fontAlgn="base">
              <a:buNone/>
            </a:pPr>
            <a:r>
              <a:rPr lang="es-ES" dirty="0" smtClean="0"/>
              <a:t>   Comprando 5 unidades, </a:t>
            </a:r>
          </a:p>
          <a:p>
            <a:pPr fontAlgn="base">
              <a:buNone/>
            </a:pPr>
            <a:r>
              <a:rPr lang="es-ES" dirty="0" smtClean="0"/>
              <a:t>   la caja </a:t>
            </a:r>
            <a:r>
              <a:rPr lang="es-ES" smtClean="0"/>
              <a:t>cuesta 2 €</a:t>
            </a:r>
            <a:r>
              <a:rPr lang="es-ES" dirty="0" smtClean="0"/>
              <a:t>.</a:t>
            </a:r>
          </a:p>
          <a:p>
            <a:pPr fontAlgn="base"/>
            <a:r>
              <a:rPr lang="es-ES" dirty="0" smtClean="0"/>
              <a:t>Gastos de envío </a:t>
            </a:r>
          </a:p>
          <a:p>
            <a:pPr fontAlgn="base">
              <a:buNone/>
            </a:pPr>
            <a:r>
              <a:rPr lang="es-ES" dirty="0" smtClean="0"/>
              <a:t>   no incluidos.</a:t>
            </a:r>
          </a:p>
          <a:p>
            <a:pPr marL="0" indent="0" fontAlgn="base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/>
          <a:lstStyle/>
          <a:p>
            <a:r>
              <a:rPr lang="es-ES" dirty="0" smtClean="0"/>
              <a:t>PULSERAS DE GOMAS</a:t>
            </a:r>
            <a:endParaRPr lang="es-ES" dirty="0"/>
          </a:p>
        </p:txBody>
      </p:sp>
      <p:pic>
        <p:nvPicPr>
          <p:cNvPr id="5" name="Picture 2" descr="C:\Users\user\Desktop\PULS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074" y="3933056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Ref.013-Artesanía</a:t>
            </a:r>
          </a:p>
          <a:p>
            <a:r>
              <a:rPr lang="es-ES" dirty="0" smtClean="0"/>
              <a:t>Descripción: Botas de vino elaboradas artesanalmente. Utilizadas para almacenar vino pero también se pueden guardar otros líquidos.</a:t>
            </a:r>
          </a:p>
          <a:p>
            <a:r>
              <a:rPr lang="es-ES" dirty="0" smtClean="0"/>
              <a:t>Formato: se venden por unidades.</a:t>
            </a:r>
          </a:p>
          <a:p>
            <a:r>
              <a:rPr lang="es-ES" dirty="0" smtClean="0"/>
              <a:t>Precio:6 €/unidad</a:t>
            </a:r>
          </a:p>
          <a:p>
            <a:r>
              <a:rPr lang="es-ES" dirty="0" smtClean="0"/>
              <a:t>Gastos de envío no incluidos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BOTAS DE VINO</a:t>
            </a:r>
            <a:endParaRPr lang="es-ES" dirty="0"/>
          </a:p>
        </p:txBody>
      </p:sp>
      <p:pic>
        <p:nvPicPr>
          <p:cNvPr id="4" name="Picture 2" descr="http://www.mibotadevino.com/images/stories/virtuemart/product/bota_de_vino_pez_recta_blan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2811311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5987008" cy="4525963"/>
          </a:xfrm>
        </p:spPr>
        <p:txBody>
          <a:bodyPr/>
          <a:lstStyle/>
          <a:p>
            <a:r>
              <a:rPr lang="es-ES" dirty="0" smtClean="0"/>
              <a:t>Ref.014-Artesania</a:t>
            </a:r>
          </a:p>
          <a:p>
            <a:r>
              <a:rPr lang="es-ES" dirty="0" smtClean="0"/>
              <a:t>Descripción: Jabón artesanal realizado con productos ecológicos.</a:t>
            </a:r>
          </a:p>
          <a:p>
            <a:r>
              <a:rPr lang="es-ES" dirty="0" smtClean="0"/>
              <a:t>Formato: se venden por unidades.</a:t>
            </a:r>
          </a:p>
          <a:p>
            <a:r>
              <a:rPr lang="es-ES" dirty="0" smtClean="0"/>
              <a:t>Precio:2€/unidad</a:t>
            </a:r>
          </a:p>
          <a:p>
            <a:r>
              <a:rPr lang="es-ES" dirty="0" smtClean="0"/>
              <a:t>Gastos de envío </a:t>
            </a:r>
          </a:p>
          <a:p>
            <a:pPr>
              <a:buNone/>
            </a:pPr>
            <a:r>
              <a:rPr lang="es-ES" dirty="0" smtClean="0"/>
              <a:t>   no incluidos.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JABÓN CASERO</a:t>
            </a:r>
            <a:endParaRPr lang="es-ES" dirty="0"/>
          </a:p>
        </p:txBody>
      </p:sp>
      <p:pic>
        <p:nvPicPr>
          <p:cNvPr id="1028" name="Picture 4" descr="http://sehaceasi.com/wp-content/uploads/jabon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788024" y="3645024"/>
            <a:ext cx="4004036" cy="291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JE\LOPRO\LOGOS_LOPRO_RUBENYRAFA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084" y="3573016"/>
            <a:ext cx="2592509" cy="3036193"/>
          </a:xfrm>
          <a:prstGeom prst="rect">
            <a:avLst/>
          </a:prstGeom>
          <a:noFill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dirty="0" smtClean="0"/>
              <a:t>  Todos los precios tienen el IVA incluido. Si tenéis alguna pregunta no dudéis en poneros en contacto con nosotros a través de este correo: </a:t>
            </a:r>
          </a:p>
          <a:p>
            <a:pPr>
              <a:buNone/>
            </a:pPr>
            <a:endParaRPr lang="es-ES" sz="3200" dirty="0" smtClean="0"/>
          </a:p>
          <a:p>
            <a:pPr>
              <a:buNone/>
            </a:pPr>
            <a:r>
              <a:rPr lang="es-ES" sz="3000" u="sng" smtClean="0">
                <a:solidFill>
                  <a:srgbClr val="FF0000"/>
                </a:solidFill>
              </a:rPr>
              <a:t>logronoproductos@gmail.com</a:t>
            </a:r>
            <a:endParaRPr lang="es-ES" sz="3000" u="sng" dirty="0" smtClean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s-ES" dirty="0" smtClean="0"/>
              <a:t>Ref:001- Alimentación</a:t>
            </a:r>
          </a:p>
          <a:p>
            <a:pPr algn="just"/>
            <a:r>
              <a:rPr lang="es-ES" dirty="0" smtClean="0"/>
              <a:t>Descripción: Las peras de la Denominación de Origen Rincón de Soto, presentan un sabor, una dureza y un grado </a:t>
            </a:r>
            <a:r>
              <a:rPr lang="es-ES" smtClean="0"/>
              <a:t>de azúcar </a:t>
            </a:r>
            <a:r>
              <a:rPr lang="es-ES" dirty="0" smtClean="0"/>
              <a:t>único.</a:t>
            </a:r>
          </a:p>
          <a:p>
            <a:pPr algn="just"/>
            <a:r>
              <a:rPr lang="es-ES" dirty="0" smtClean="0"/>
              <a:t>Variedad: Pera Conferencia </a:t>
            </a:r>
          </a:p>
          <a:p>
            <a:r>
              <a:rPr lang="es-ES" dirty="0" smtClean="0"/>
              <a:t>Precio por kg: 3€</a:t>
            </a:r>
          </a:p>
          <a:p>
            <a:r>
              <a:rPr lang="es-ES" dirty="0" smtClean="0"/>
              <a:t>Gastos de envío </a:t>
            </a:r>
          </a:p>
          <a:p>
            <a:pPr>
              <a:buNone/>
            </a:pPr>
            <a:r>
              <a:rPr lang="es-ES" dirty="0" smtClean="0"/>
              <a:t>   no incluidos.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PERAS DE RINCÓN DE SOTO</a:t>
            </a:r>
            <a:endParaRPr lang="es-ES" dirty="0"/>
          </a:p>
        </p:txBody>
      </p:sp>
      <p:pic>
        <p:nvPicPr>
          <p:cNvPr id="4" name="Picture 3" descr="C:\Users\manu\Desktop\peras muy cer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851920" cy="320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Ref.002-Alimentación</a:t>
            </a:r>
          </a:p>
          <a:p>
            <a:r>
              <a:rPr lang="es-ES" dirty="0" smtClean="0"/>
              <a:t>Descripción:</a:t>
            </a:r>
            <a:r>
              <a:rPr lang="es-E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800" dirty="0" smtClean="0"/>
              <a:t>Tiene un sabor afrutado muy intenso a aceituna verde, recordando al plátano y a las fresas. Es un aceite equilibrado y redondo tanto en el paladar como en la nariz.</a:t>
            </a:r>
          </a:p>
          <a:p>
            <a:r>
              <a:rPr lang="es-ES" sz="2800" dirty="0" smtClean="0"/>
              <a:t>Formato: botellas de</a:t>
            </a:r>
          </a:p>
          <a:p>
            <a:pPr>
              <a:buNone/>
            </a:pPr>
            <a:r>
              <a:rPr lang="es-ES" sz="2800" dirty="0" smtClean="0"/>
              <a:t>   2 litros.</a:t>
            </a:r>
          </a:p>
          <a:p>
            <a:r>
              <a:rPr lang="es-ES" sz="2800" dirty="0" smtClean="0"/>
              <a:t>Precio: 8 €/2 litros.</a:t>
            </a:r>
          </a:p>
          <a:p>
            <a:r>
              <a:rPr lang="es-ES" sz="2800" dirty="0" smtClean="0"/>
              <a:t>Gastos de envío no</a:t>
            </a:r>
          </a:p>
          <a:p>
            <a:pPr>
              <a:buNone/>
            </a:pPr>
            <a:r>
              <a:rPr lang="es-ES" sz="2800" dirty="0" smtClean="0"/>
              <a:t>	incluidos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ACEITE DE OLIVA DE LA RIOJA</a:t>
            </a:r>
            <a:endParaRPr lang="es-ES" dirty="0"/>
          </a:p>
        </p:txBody>
      </p:sp>
      <p:pic>
        <p:nvPicPr>
          <p:cNvPr id="5" name="4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378730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Ref.003-Alimentación</a:t>
            </a:r>
          </a:p>
          <a:p>
            <a:r>
              <a:rPr lang="es-ES" dirty="0" smtClean="0"/>
              <a:t>Descripción: El vino riojano encarna la mejor tradición vitivinícola de Rioja. 100 años de vinos de gran calidad y consolidado prestigio procedente de nuestros viñedos con Demoninación de Origen Calificada.</a:t>
            </a:r>
          </a:p>
          <a:p>
            <a:r>
              <a:rPr lang="es-ES" dirty="0" smtClean="0"/>
              <a:t>Tipo: Crianza. Vino al menos en su tercer año que ha permanecido un año como mínimo en barrica de roble. </a:t>
            </a:r>
          </a:p>
          <a:p>
            <a:r>
              <a:rPr lang="es-ES" dirty="0" smtClean="0"/>
              <a:t>Precio</a:t>
            </a:r>
            <a:r>
              <a:rPr lang="es-ES" smtClean="0"/>
              <a:t>: 6,5 </a:t>
            </a:r>
            <a:r>
              <a:rPr lang="es-ES" dirty="0" smtClean="0"/>
              <a:t>€/ botella</a:t>
            </a:r>
          </a:p>
          <a:p>
            <a:r>
              <a:rPr lang="es-ES" dirty="0" smtClean="0"/>
              <a:t>Gastos de envío no incluidos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VINO DE LA RIOJA</a:t>
            </a:r>
            <a:endParaRPr lang="es-ES" dirty="0"/>
          </a:p>
        </p:txBody>
      </p:sp>
      <p:pic>
        <p:nvPicPr>
          <p:cNvPr id="4" name="Picture 6" descr="C:\Users\MARTA\Desktop\descarg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664296" cy="1995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TA\Desktop\descarg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934878" cy="1839466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aroturismo.org/files/imgs/Receta/4/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437112"/>
            <a:ext cx="368821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Ref.004-Alimentación</a:t>
            </a:r>
          </a:p>
          <a:p>
            <a:r>
              <a:rPr lang="es-ES" dirty="0" smtClean="0"/>
              <a:t>Descripción: Muy conocidos en nuestra querida Rioja. Son rojos y entreverados de 1ª calidad. Se venden en conserva, ya asados. Una gran maravilla de pimientos.</a:t>
            </a:r>
          </a:p>
          <a:p>
            <a:r>
              <a:rPr lang="es-ES" dirty="0" smtClean="0"/>
              <a:t>Precio: 4 €/ bote</a:t>
            </a:r>
          </a:p>
          <a:p>
            <a:r>
              <a:rPr lang="es-ES" dirty="0" smtClean="0"/>
              <a:t>Se venden en botes de </a:t>
            </a:r>
          </a:p>
          <a:p>
            <a:pPr>
              <a:buNone/>
            </a:pPr>
            <a:r>
              <a:rPr lang="es-ES" dirty="0" smtClean="0"/>
              <a:t>  430 gramos Peso Neto.</a:t>
            </a:r>
          </a:p>
          <a:p>
            <a:r>
              <a:rPr lang="es-ES" dirty="0" smtClean="0"/>
              <a:t>Gastos de envío no </a:t>
            </a:r>
          </a:p>
          <a:p>
            <a:pPr>
              <a:buNone/>
            </a:pPr>
            <a:r>
              <a:rPr lang="es-ES" dirty="0" smtClean="0"/>
              <a:t>   incluidos.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PIMIENTOS DEL PIQUILLO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Ref.005-Alimentación</a:t>
            </a:r>
          </a:p>
          <a:p>
            <a:r>
              <a:rPr lang="es-ES" dirty="0" smtClean="0"/>
              <a:t>Descripción: El chorizo de La Rioja es conocido por su sabor. Elaborado sin conservantes ni colorantes, lo que le da una calidad y sabor únicos. Disfruta del chorizo de toda la vida en cualquier ocasión.</a:t>
            </a:r>
          </a:p>
          <a:p>
            <a:r>
              <a:rPr lang="es-ES" dirty="0" smtClean="0"/>
              <a:t>Precio: 2,50 €/ unidad</a:t>
            </a:r>
          </a:p>
          <a:p>
            <a:r>
              <a:rPr lang="es-ES" dirty="0" smtClean="0"/>
              <a:t>Gastos de envío no </a:t>
            </a:r>
          </a:p>
          <a:p>
            <a:pPr>
              <a:buNone/>
            </a:pPr>
            <a:r>
              <a:rPr lang="es-ES" dirty="0" smtClean="0"/>
              <a:t>   incluidos.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CHORIZO RIOJANO</a:t>
            </a:r>
            <a:endParaRPr lang="es-ES" dirty="0"/>
          </a:p>
        </p:txBody>
      </p:sp>
      <p:pic>
        <p:nvPicPr>
          <p:cNvPr id="5" name="4 Imagen" descr="ChorizosPalacio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6012" y="4293096"/>
            <a:ext cx="4072113" cy="229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Ref.006-Alimentación</a:t>
            </a:r>
          </a:p>
          <a:p>
            <a:r>
              <a:rPr lang="es-ES" dirty="0" smtClean="0"/>
              <a:t>Descripción: Caramelos blandos que gustan a todos, desde los más pequeños a los más grandes. Con una gran variedad de sabores (fresa, menta, piña, naranja, limón...)</a:t>
            </a:r>
          </a:p>
          <a:p>
            <a:r>
              <a:rPr lang="es-ES" dirty="0" smtClean="0"/>
              <a:t>Precio: 3 €/ 250 gramos.</a:t>
            </a:r>
          </a:p>
          <a:p>
            <a:r>
              <a:rPr lang="es-ES" dirty="0" smtClean="0"/>
              <a:t>Gastos de envío no </a:t>
            </a:r>
          </a:p>
          <a:p>
            <a:pPr>
              <a:buNone/>
            </a:pPr>
            <a:r>
              <a:rPr lang="es-ES" dirty="0" smtClean="0"/>
              <a:t>   incluidos.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CARAMELOS ROCKY EL AVIÓN</a:t>
            </a:r>
            <a:endParaRPr lang="es-ES" dirty="0"/>
          </a:p>
        </p:txBody>
      </p:sp>
      <p:pic>
        <p:nvPicPr>
          <p:cNvPr id="6" name="5 Imagen" descr="ro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032" y="3870920"/>
            <a:ext cx="2798440" cy="279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95801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Ref.007-Alimentación</a:t>
            </a:r>
          </a:p>
          <a:p>
            <a:r>
              <a:rPr lang="es-ES" sz="2800" dirty="0" smtClean="0"/>
              <a:t>Descripción: </a:t>
            </a:r>
            <a:r>
              <a:rPr lang="es-ES" sz="2800" dirty="0" err="1" smtClean="0"/>
              <a:t>Toffee</a:t>
            </a:r>
            <a:r>
              <a:rPr lang="es-ES" sz="2800" dirty="0" smtClean="0"/>
              <a:t> tradicional artesano, elaborado con leche y conservando la receta de nuestro maestro artesano. </a:t>
            </a:r>
          </a:p>
          <a:p>
            <a:r>
              <a:rPr lang="es-ES" sz="2800" dirty="0" smtClean="0"/>
              <a:t>Precio </a:t>
            </a:r>
            <a:r>
              <a:rPr lang="es-ES" sz="2800" dirty="0" err="1" smtClean="0"/>
              <a:t>Toffee</a:t>
            </a:r>
            <a:r>
              <a:rPr lang="es-ES" sz="2800" dirty="0" smtClean="0"/>
              <a:t> Nata:3 €/ 250 gramos</a:t>
            </a:r>
            <a:endParaRPr lang="es-ES" dirty="0" smtClean="0"/>
          </a:p>
          <a:p>
            <a:r>
              <a:rPr lang="es-ES" dirty="0" smtClean="0"/>
              <a:t>Precio </a:t>
            </a:r>
            <a:r>
              <a:rPr lang="es-ES" dirty="0" err="1" smtClean="0"/>
              <a:t>Toffee</a:t>
            </a:r>
            <a:r>
              <a:rPr lang="es-ES" dirty="0" smtClean="0"/>
              <a:t> Bombón:3,5 €/ 250 gramos</a:t>
            </a:r>
          </a:p>
          <a:p>
            <a:pPr lvl="1">
              <a:buNone/>
            </a:pPr>
            <a:endParaRPr lang="es-ES" sz="2700" dirty="0" smtClean="0"/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CARAMELOS TOFFEES EL AVIÓN</a:t>
            </a:r>
            <a:endParaRPr lang="es-ES" dirty="0"/>
          </a:p>
        </p:txBody>
      </p:sp>
      <p:pic>
        <p:nvPicPr>
          <p:cNvPr id="5" name="4 Imagen" descr="n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509120"/>
            <a:ext cx="2160240" cy="2160240"/>
          </a:xfrm>
          <a:prstGeom prst="rect">
            <a:avLst/>
          </a:prstGeom>
        </p:spPr>
      </p:pic>
      <p:pic>
        <p:nvPicPr>
          <p:cNvPr id="7" name="6 Imagen" descr="bombon-o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482752"/>
            <a:ext cx="2258616" cy="225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Ref.008-Artesania</a:t>
            </a:r>
          </a:p>
          <a:p>
            <a:r>
              <a:rPr lang="es-ES" dirty="0" smtClean="0"/>
              <a:t>Descripción: Fundas para agenda escolar hechas a mano. Muy originales y prácticas.</a:t>
            </a:r>
          </a:p>
          <a:p>
            <a:r>
              <a:rPr lang="es-ES" dirty="0" smtClean="0"/>
              <a:t>Formato: se venden por unidades.</a:t>
            </a:r>
          </a:p>
          <a:p>
            <a:r>
              <a:rPr lang="es-ES" dirty="0" smtClean="0"/>
              <a:t>Medidas: se ajusta perfectamente al tamaño estándar de las agendas</a:t>
            </a:r>
          </a:p>
          <a:p>
            <a:pPr>
              <a:buNone/>
            </a:pPr>
            <a:r>
              <a:rPr lang="es-ES" dirty="0" smtClean="0"/>
              <a:t>   escolares.</a:t>
            </a:r>
          </a:p>
          <a:p>
            <a:r>
              <a:rPr lang="es-ES" dirty="0" smtClean="0"/>
              <a:t>Precio: 5,50 €/unidad</a:t>
            </a:r>
          </a:p>
          <a:p>
            <a:r>
              <a:rPr lang="es-ES" dirty="0" smtClean="0"/>
              <a:t>Gastos de envío </a:t>
            </a:r>
          </a:p>
          <a:p>
            <a:pPr>
              <a:buNone/>
            </a:pPr>
            <a:r>
              <a:rPr lang="es-ES" dirty="0" smtClean="0"/>
              <a:t>   no incluidos.</a:t>
            </a:r>
            <a:endParaRPr lang="es-ES" dirty="0"/>
          </a:p>
        </p:txBody>
      </p:sp>
      <p:pic>
        <p:nvPicPr>
          <p:cNvPr id="1026" name="Picture 2" descr="C:\Users\user\Desktop\EJE\FOTOS\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734157" cy="2800618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FUNDAS PARA AGENDAS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298</TotalTime>
  <Words>704</Words>
  <Application>Microsoft Office PowerPoint</Application>
  <PresentationFormat>Presentación en pantalla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Concurrencia</vt:lpstr>
      <vt:lpstr>PRODUCTOS    RIOJANOS</vt:lpstr>
      <vt:lpstr>PERAS DE RINCÓN DE SOTO</vt:lpstr>
      <vt:lpstr>ACEITE DE OLIVA DE LA RIOJA</vt:lpstr>
      <vt:lpstr>VINO DE LA RIOJA</vt:lpstr>
      <vt:lpstr>PIMIENTOS DEL PIQUILLO</vt:lpstr>
      <vt:lpstr>CHORIZO RIOJANO</vt:lpstr>
      <vt:lpstr>CARAMELOS ROCKY EL AVIÓN</vt:lpstr>
      <vt:lpstr>CARAMELOS TOFFEES EL AVIÓN</vt:lpstr>
      <vt:lpstr>FUNDAS PARA AGENDAS</vt:lpstr>
      <vt:lpstr>CARPETAS</vt:lpstr>
      <vt:lpstr>CORAZONES</vt:lpstr>
      <vt:lpstr>FLORES</vt:lpstr>
      <vt:lpstr>PULSERAS DE GOMAS</vt:lpstr>
      <vt:lpstr>BOTAS DE VINO</vt:lpstr>
      <vt:lpstr>JABÓN CASERO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RIOJANOS</dc:title>
  <dc:creator>manu</dc:creator>
  <cp:lastModifiedBy>4º ESO A</cp:lastModifiedBy>
  <cp:revision>74</cp:revision>
  <dcterms:created xsi:type="dcterms:W3CDTF">2014-03-12T14:20:31Z</dcterms:created>
  <dcterms:modified xsi:type="dcterms:W3CDTF">2014-04-01T08:36:31Z</dcterms:modified>
</cp:coreProperties>
</file>