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62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EB4A-5B9C-44B4-A7DD-9CA621E7AA09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B580-462D-4FC0-9BDC-F8AF962641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EB4A-5B9C-44B4-A7DD-9CA621E7AA09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B580-462D-4FC0-9BDC-F8AF962641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EB4A-5B9C-44B4-A7DD-9CA621E7AA09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B580-462D-4FC0-9BDC-F8AF962641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EB4A-5B9C-44B4-A7DD-9CA621E7AA09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B580-462D-4FC0-9BDC-F8AF962641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EB4A-5B9C-44B4-A7DD-9CA621E7AA09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B580-462D-4FC0-9BDC-F8AF962641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EB4A-5B9C-44B4-A7DD-9CA621E7AA09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B580-462D-4FC0-9BDC-F8AF962641E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EB4A-5B9C-44B4-A7DD-9CA621E7AA09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B580-462D-4FC0-9BDC-F8AF962641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EB4A-5B9C-44B4-A7DD-9CA621E7AA09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B580-462D-4FC0-9BDC-F8AF962641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EB4A-5B9C-44B4-A7DD-9CA621E7AA09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B580-462D-4FC0-9BDC-F8AF962641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EB4A-5B9C-44B4-A7DD-9CA621E7AA09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CBB580-462D-4FC0-9BDC-F8AF962641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EB4A-5B9C-44B4-A7DD-9CA621E7AA09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B580-462D-4FC0-9BDC-F8AF962641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712EB4A-5B9C-44B4-A7DD-9CA621E7AA09}" type="datetimeFigureOut">
              <a:rPr lang="es-ES" smtClean="0"/>
              <a:pPr/>
              <a:t>03/04/2014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6CBB580-462D-4FC0-9BDC-F8AF962641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Tacos.7bolivar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640960" cy="4176464"/>
          </a:xfrm>
        </p:spPr>
        <p:txBody>
          <a:bodyPr/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Tacos 7</a:t>
            </a:r>
            <a:br>
              <a:rPr lang="es-ES" dirty="0" smtClean="0"/>
            </a:br>
            <a:r>
              <a:rPr lang="es-ES" sz="1400" u="sng" cap="none" dirty="0" smtClean="0">
                <a:hlinkClick r:id="rId2"/>
              </a:rPr>
              <a:t>Tacos.7bolivar@gmail.Com</a:t>
            </a:r>
            <a:r>
              <a:rPr lang="es-ES" sz="1400" u="sng" cap="none" dirty="0" smtClean="0"/>
              <a:t/>
            </a:r>
            <a:br>
              <a:rPr lang="es-ES" sz="1400" u="sng" cap="none" dirty="0" smtClean="0"/>
            </a:br>
            <a:r>
              <a:rPr lang="es-ES" sz="1400" u="sng" cap="none" dirty="0" smtClean="0"/>
              <a:t/>
            </a:r>
            <a:br>
              <a:rPr lang="es-ES" sz="1400" u="sng" cap="none" dirty="0" smtClean="0"/>
            </a:br>
            <a:r>
              <a:rPr lang="es-ES" sz="1400" cap="none" dirty="0" smtClean="0"/>
              <a:t>Tulcán – Ecuador</a:t>
            </a:r>
            <a:br>
              <a:rPr lang="es-ES" sz="1400" cap="none" dirty="0" smtClean="0"/>
            </a:br>
            <a:r>
              <a:rPr lang="es-ES" sz="2400" cap="none" dirty="0" smtClean="0"/>
              <a:t/>
            </a:r>
            <a:br>
              <a:rPr lang="es-ES" sz="2400" cap="none" dirty="0" smtClean="0"/>
            </a:br>
            <a:r>
              <a:rPr lang="es-ES" sz="2400" cap="none" dirty="0" smtClean="0"/>
              <a:t>                                 </a:t>
            </a:r>
            <a:r>
              <a:rPr lang="es-ES" sz="3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CATÁLOGO DE PRODUCTOS</a:t>
            </a:r>
            <a:r>
              <a:rPr lang="es-ES" sz="1400" cap="none" dirty="0" smtClean="0"/>
              <a:t/>
            </a:r>
            <a:br>
              <a:rPr lang="es-ES" sz="1400" cap="none" dirty="0" smtClean="0"/>
            </a:br>
            <a:r>
              <a:rPr lang="es-ES" sz="1400" cap="none" dirty="0"/>
              <a:t/>
            </a:r>
            <a:br>
              <a:rPr lang="es-ES" sz="1400" cap="none" dirty="0"/>
            </a:br>
            <a:r>
              <a:rPr lang="es-ES" sz="1400" cap="none" dirty="0" smtClean="0"/>
              <a:t/>
            </a:r>
            <a:br>
              <a:rPr lang="es-ES" sz="1400" cap="none" dirty="0" smtClean="0"/>
            </a:br>
            <a:r>
              <a:rPr lang="es-ES" sz="1400" cap="none" dirty="0"/>
              <a:t/>
            </a:r>
            <a:br>
              <a:rPr lang="es-ES" sz="1400" cap="none" dirty="0"/>
            </a:br>
            <a:r>
              <a:rPr lang="es-ES" sz="1400" cap="none" dirty="0" smtClean="0"/>
              <a:t/>
            </a:r>
            <a:br>
              <a:rPr lang="es-ES" sz="1400" cap="none" dirty="0" smtClean="0"/>
            </a:br>
            <a:r>
              <a:rPr lang="es-ES" sz="1400" cap="none" dirty="0"/>
              <a:t/>
            </a:r>
            <a:br>
              <a:rPr lang="es-ES" sz="1400" cap="none" dirty="0"/>
            </a:br>
            <a:endParaRPr lang="es-ES" sz="1400" cap="non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4581128"/>
            <a:ext cx="7632848" cy="1752600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 smtClean="0"/>
              <a:t>Integrantes:</a:t>
            </a:r>
          </a:p>
          <a:p>
            <a:r>
              <a:rPr lang="es-ES" sz="1500" dirty="0" smtClean="0">
                <a:latin typeface="Lucida Calligraphy" panose="03010101010101010101" pitchFamily="66" charset="0"/>
              </a:rPr>
              <a:t>-Luis </a:t>
            </a:r>
            <a:r>
              <a:rPr lang="es-ES" sz="1500" dirty="0">
                <a:latin typeface="Lucida Calligraphy" panose="03010101010101010101" pitchFamily="66" charset="0"/>
              </a:rPr>
              <a:t>Carlos Cuasialpud</a:t>
            </a:r>
            <a:br>
              <a:rPr lang="es-ES" sz="1500" dirty="0">
                <a:latin typeface="Lucida Calligraphy" panose="03010101010101010101" pitchFamily="66" charset="0"/>
              </a:rPr>
            </a:br>
            <a:r>
              <a:rPr lang="es-ES" sz="1500" dirty="0" smtClean="0">
                <a:latin typeface="Lucida Calligraphy" panose="03010101010101010101" pitchFamily="66" charset="0"/>
              </a:rPr>
              <a:t>-Jean </a:t>
            </a:r>
            <a:r>
              <a:rPr lang="es-ES" sz="1500" dirty="0">
                <a:latin typeface="Lucida Calligraphy" panose="03010101010101010101" pitchFamily="66" charset="0"/>
              </a:rPr>
              <a:t>Paul Pozo</a:t>
            </a:r>
            <a:br>
              <a:rPr lang="es-ES" sz="1500" dirty="0">
                <a:latin typeface="Lucida Calligraphy" panose="03010101010101010101" pitchFamily="66" charset="0"/>
              </a:rPr>
            </a:br>
            <a:r>
              <a:rPr lang="es-ES" sz="1500" dirty="0" smtClean="0">
                <a:latin typeface="Lucida Calligraphy" panose="03010101010101010101" pitchFamily="66" charset="0"/>
              </a:rPr>
              <a:t>-Darío </a:t>
            </a:r>
            <a:r>
              <a:rPr lang="es-ES" sz="1500" dirty="0">
                <a:latin typeface="Lucida Calligraphy" panose="03010101010101010101" pitchFamily="66" charset="0"/>
              </a:rPr>
              <a:t>Proaño</a:t>
            </a:r>
            <a:br>
              <a:rPr lang="es-ES" sz="1500" dirty="0">
                <a:latin typeface="Lucida Calligraphy" panose="03010101010101010101" pitchFamily="66" charset="0"/>
              </a:rPr>
            </a:br>
            <a:r>
              <a:rPr lang="es-ES" sz="1500" dirty="0" smtClean="0">
                <a:latin typeface="Lucida Calligraphy" panose="03010101010101010101" pitchFamily="66" charset="0"/>
              </a:rPr>
              <a:t>-Dylan </a:t>
            </a:r>
            <a:r>
              <a:rPr lang="es-ES" sz="1500" dirty="0">
                <a:latin typeface="Lucida Calligraphy" panose="03010101010101010101" pitchFamily="66" charset="0"/>
              </a:rPr>
              <a:t>Quinchiuango</a:t>
            </a:r>
            <a:br>
              <a:rPr lang="es-ES" sz="1500" dirty="0">
                <a:latin typeface="Lucida Calligraphy" panose="03010101010101010101" pitchFamily="66" charset="0"/>
              </a:rPr>
            </a:br>
            <a:r>
              <a:rPr lang="es-ES" sz="1500" dirty="0">
                <a:latin typeface="Lucida Calligraphy" panose="03010101010101010101" pitchFamily="66" charset="0"/>
              </a:rPr>
              <a:t>-Jhon Paul Padilla</a:t>
            </a:r>
            <a:br>
              <a:rPr lang="es-ES" sz="1500" dirty="0">
                <a:latin typeface="Lucida Calligraphy" panose="03010101010101010101" pitchFamily="66" charset="0"/>
              </a:rPr>
            </a:br>
            <a:r>
              <a:rPr lang="es-ES" sz="1500" dirty="0">
                <a:latin typeface="Lucida Calligraphy" panose="03010101010101010101" pitchFamily="66" charset="0"/>
              </a:rPr>
              <a:t>-Alex Orrala</a:t>
            </a:r>
            <a:br>
              <a:rPr lang="es-ES" sz="1500" dirty="0">
                <a:latin typeface="Lucida Calligraphy" panose="03010101010101010101" pitchFamily="66" charset="0"/>
              </a:rPr>
            </a:br>
            <a:r>
              <a:rPr lang="es-ES" sz="1500" dirty="0">
                <a:latin typeface="Lucida Calligraphy" panose="03010101010101010101" pitchFamily="66" charset="0"/>
              </a:rPr>
              <a:t>-Jimy Montenegro</a:t>
            </a:r>
            <a:br>
              <a:rPr lang="es-ES" sz="1500" dirty="0">
                <a:latin typeface="Lucida Calligraphy" panose="03010101010101010101" pitchFamily="66" charset="0"/>
              </a:rPr>
            </a:br>
            <a:r>
              <a:rPr lang="es-ES" sz="1500" dirty="0">
                <a:latin typeface="Lucida Calligraphy" panose="03010101010101010101" pitchFamily="66" charset="0"/>
              </a:rPr>
              <a:t>-Jefferson Pérez</a:t>
            </a:r>
          </a:p>
          <a:p>
            <a:endParaRPr lang="es-ES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908719"/>
            <a:ext cx="2160240" cy="214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1454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4392488" cy="4176464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s-ES" b="1" cap="none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es-ES" b="1" cap="none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s-ES" b="1" i="1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Presentación: </a:t>
            </a:r>
            <a:br>
              <a:rPr lang="es-ES" b="1" i="1" cap="none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s-ES" sz="1600" cap="none" dirty="0" smtClean="0">
                <a:solidFill>
                  <a:srgbClr val="0070C0"/>
                </a:solidFill>
              </a:rPr>
              <a:t>Les saluda la </a:t>
            </a:r>
            <a:r>
              <a:rPr lang="es-ES" sz="1600" cap="none" dirty="0">
                <a:solidFill>
                  <a:srgbClr val="0070C0"/>
                </a:solidFill>
              </a:rPr>
              <a:t>M</a:t>
            </a:r>
            <a:r>
              <a:rPr lang="es-ES" sz="1600" cap="none" dirty="0" smtClean="0">
                <a:solidFill>
                  <a:srgbClr val="0070C0"/>
                </a:solidFill>
              </a:rPr>
              <a:t>ini Empresa  TACOS 7 ,</a:t>
            </a:r>
            <a:r>
              <a:rPr lang="es-ES" sz="1600" b="1" cap="none" dirty="0" smtClean="0">
                <a:ln>
                  <a:prstDash val="solid"/>
                </a:ln>
                <a:solidFill>
                  <a:srgbClr val="0070C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+mn-lt"/>
              </a:rPr>
              <a:t>tenemos el placer de presentarles a Uds. </a:t>
            </a:r>
            <a:r>
              <a:rPr lang="es-ES" sz="1600" b="1" i="1" cap="none" dirty="0" smtClean="0">
                <a:ln>
                  <a:prstDash val="solid"/>
                </a:ln>
                <a:solidFill>
                  <a:srgbClr val="0070C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El </a:t>
            </a:r>
            <a:r>
              <a:rPr lang="es-ES" sz="1600" cap="none" dirty="0" smtClean="0">
                <a:solidFill>
                  <a:srgbClr val="0070C0"/>
                </a:solidFill>
              </a:rPr>
              <a:t>servicio de la realización de tacos</a:t>
            </a:r>
            <a:r>
              <a:rPr lang="es-ES" sz="1600" u="sng" cap="none" dirty="0" smtClean="0">
                <a:solidFill>
                  <a:srgbClr val="0070C0"/>
                </a:solidFill>
              </a:rPr>
              <a:t>,</a:t>
            </a:r>
            <a:r>
              <a:rPr lang="es-ES" sz="1600" cap="none" dirty="0" smtClean="0">
                <a:solidFill>
                  <a:srgbClr val="0070C0"/>
                </a:solidFill>
              </a:rPr>
              <a:t> con diferentes ingredientes tradicionales, para satisfacer el paladar de nuestros clientes.</a:t>
            </a:r>
            <a:r>
              <a:rPr lang="es-ES" sz="1600" cap="none" dirty="0" smtClean="0"/>
              <a:t/>
            </a:r>
            <a:br>
              <a:rPr lang="es-ES" sz="1600" cap="none" dirty="0" smtClean="0"/>
            </a:br>
            <a:r>
              <a:rPr lang="es-ES" sz="1600" cap="none" dirty="0"/>
              <a:t/>
            </a:r>
            <a:br>
              <a:rPr lang="es-ES" sz="1600" cap="none" dirty="0"/>
            </a:br>
            <a:r>
              <a:rPr lang="es-ES" sz="1600" cap="none" dirty="0" smtClean="0"/>
              <a:t/>
            </a:r>
            <a:br>
              <a:rPr lang="es-ES" sz="1600" cap="none" dirty="0" smtClean="0"/>
            </a:br>
            <a:r>
              <a:rPr lang="es-ES" sz="1600" cap="none" dirty="0"/>
              <a:t/>
            </a:r>
            <a:br>
              <a:rPr lang="es-ES" sz="1600" cap="none" dirty="0"/>
            </a:br>
            <a:r>
              <a:rPr lang="es-ES" b="1" cap="none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es-ES" b="1" cap="none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s-ES" sz="1400" b="1" cap="none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es-ES" sz="1400" b="1" cap="none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es-ES" sz="1400" b="1" cap="none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932040" y="3429000"/>
            <a:ext cx="3456384" cy="290472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s-ES" b="1" dirty="0" smtClean="0"/>
          </a:p>
          <a:p>
            <a:pPr algn="ctr"/>
            <a:r>
              <a:rPr lang="es-ES" b="1" i="1" dirty="0" smtClean="0">
                <a:solidFill>
                  <a:srgbClr val="FF0000"/>
                </a:solidFill>
              </a:rPr>
              <a:t>Elaborar </a:t>
            </a:r>
            <a:r>
              <a:rPr lang="es-ES" b="1" i="1" dirty="0">
                <a:solidFill>
                  <a:srgbClr val="FF0000"/>
                </a:solidFill>
              </a:rPr>
              <a:t>el tradicional Taco, presentando la nueva forma de consumir comida rápida de manera dietética, en este momento estas por descubrir porque somos los mejores en el tema de los tacos</a:t>
            </a:r>
            <a:r>
              <a:rPr lang="es-ES" b="1" dirty="0">
                <a:solidFill>
                  <a:srgbClr val="FF0000"/>
                </a:solidFill>
              </a:rPr>
              <a:t>.</a:t>
            </a:r>
            <a:endParaRPr lang="es-ES" dirty="0">
              <a:solidFill>
                <a:srgbClr val="FF0000"/>
              </a:solidFill>
            </a:endParaRPr>
          </a:p>
          <a:p>
            <a:pPr algn="ctr"/>
            <a:endParaRPr lang="es-ES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5148064" y="2492896"/>
            <a:ext cx="28803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OBJETIVO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1731613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/>
          <a:lstStyle/>
          <a:p>
            <a:r>
              <a:rPr lang="es-ES" dirty="0" smtClean="0"/>
              <a:t>                </a:t>
            </a:r>
            <a:r>
              <a:rPr lang="es-ES" dirty="0" smtClean="0">
                <a:latin typeface="Lucida Calligraphy" panose="03010101010101010101" pitchFamily="66" charset="0"/>
              </a:rPr>
              <a:t>TACOS 7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9" y="404664"/>
            <a:ext cx="648071" cy="642625"/>
          </a:xfrm>
        </p:spPr>
      </p:pic>
      <p:sp>
        <p:nvSpPr>
          <p:cNvPr id="3" name="2 Cinta perforada"/>
          <p:cNvSpPr/>
          <p:nvPr/>
        </p:nvSpPr>
        <p:spPr>
          <a:xfrm>
            <a:off x="2843808" y="6093296"/>
            <a:ext cx="3744416" cy="764704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“Disfruta el mejor Taco” </a:t>
            </a:r>
            <a:endParaRPr lang="es-ES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5" name="4 Imagen" descr="WP_20140305_16_26_35_Pro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572000" y="1500174"/>
            <a:ext cx="4000496" cy="30473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357158" y="1500174"/>
            <a:ext cx="3143272" cy="2585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 smtClean="0"/>
              <a:t>Ingredientes:</a:t>
            </a:r>
          </a:p>
          <a:p>
            <a:r>
              <a:rPr lang="es-ES" b="1" dirty="0" smtClean="0"/>
              <a:t>-lechuga</a:t>
            </a:r>
          </a:p>
          <a:p>
            <a:r>
              <a:rPr lang="es-ES" b="1" dirty="0" smtClean="0"/>
              <a:t>-salsa de tomate</a:t>
            </a:r>
          </a:p>
          <a:p>
            <a:r>
              <a:rPr lang="es-ES" b="1" dirty="0" smtClean="0"/>
              <a:t>-mayonesa</a:t>
            </a:r>
          </a:p>
          <a:p>
            <a:r>
              <a:rPr lang="es-ES" b="1" dirty="0" smtClean="0"/>
              <a:t>-acento</a:t>
            </a:r>
          </a:p>
          <a:p>
            <a:r>
              <a:rPr lang="es-ES" b="1" dirty="0" smtClean="0"/>
              <a:t>-tomates</a:t>
            </a:r>
          </a:p>
          <a:p>
            <a:r>
              <a:rPr lang="es-ES" b="1" dirty="0" smtClean="0"/>
              <a:t>-tortilla</a:t>
            </a:r>
          </a:p>
          <a:p>
            <a:r>
              <a:rPr lang="es-ES" b="1" dirty="0" smtClean="0"/>
              <a:t>-mortadela</a:t>
            </a:r>
          </a:p>
          <a:p>
            <a:r>
              <a:rPr lang="es-ES" b="1" dirty="0" smtClean="0"/>
              <a:t>-pollo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xmlns="" val="3967898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/>
          <a:lstStyle/>
          <a:p>
            <a:r>
              <a:rPr lang="es-ES" dirty="0" smtClean="0"/>
              <a:t>                </a:t>
            </a:r>
            <a:r>
              <a:rPr lang="es-ES" dirty="0" smtClean="0">
                <a:latin typeface="Lucida Calligraphy" panose="03010101010101010101" pitchFamily="66" charset="0"/>
              </a:rPr>
              <a:t>TACOS 7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9" y="404664"/>
            <a:ext cx="648071" cy="642625"/>
          </a:xfrm>
        </p:spPr>
      </p:pic>
      <p:sp>
        <p:nvSpPr>
          <p:cNvPr id="3" name="2 Cinta perforada"/>
          <p:cNvSpPr/>
          <p:nvPr/>
        </p:nvSpPr>
        <p:spPr>
          <a:xfrm>
            <a:off x="2843808" y="6093296"/>
            <a:ext cx="3744416" cy="764704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“Disfruta el mejor Taco” </a:t>
            </a:r>
            <a:endParaRPr lang="es-ES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5" name="4 Imagen" descr="WP_20140305_18_11_13_Pro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4214810" y="1285860"/>
            <a:ext cx="4286081" cy="31675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CuadroTexto"/>
          <p:cNvSpPr txBox="1"/>
          <p:nvPr/>
        </p:nvSpPr>
        <p:spPr>
          <a:xfrm>
            <a:off x="500034" y="1643050"/>
            <a:ext cx="3000396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El producto finalizado, tacos  con nutritivos sin grasas ni conservantes 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Precio: $ 75 ctvs.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412785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/>
          <a:lstStyle/>
          <a:p>
            <a:r>
              <a:rPr lang="es-ES" dirty="0" smtClean="0"/>
              <a:t>                </a:t>
            </a:r>
            <a:r>
              <a:rPr lang="es-ES" dirty="0" smtClean="0">
                <a:latin typeface="Lucida Calligraphy" panose="03010101010101010101" pitchFamily="66" charset="0"/>
              </a:rPr>
              <a:t>TACOS 7</a:t>
            </a:r>
            <a:endParaRPr lang="es-ES" dirty="0">
              <a:latin typeface="Lucida Calligraphy" panose="03010101010101010101" pitchFamily="66" charset="0"/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9" y="404664"/>
            <a:ext cx="648071" cy="642625"/>
          </a:xfrm>
        </p:spPr>
      </p:pic>
      <p:sp>
        <p:nvSpPr>
          <p:cNvPr id="3" name="2 Cinta perforada"/>
          <p:cNvSpPr/>
          <p:nvPr/>
        </p:nvSpPr>
        <p:spPr>
          <a:xfrm>
            <a:off x="2843808" y="6093296"/>
            <a:ext cx="3744416" cy="764704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70C0"/>
                </a:solidFill>
                <a:latin typeface="Lucida Calligraphy" panose="03010101010101010101" pitchFamily="66" charset="0"/>
              </a:rPr>
              <a:t>“Disfruta el mejor Taco” </a:t>
            </a:r>
            <a:endParaRPr lang="es-ES" dirty="0">
              <a:solidFill>
                <a:srgbClr val="0070C0"/>
              </a:solidFill>
              <a:latin typeface="Lucida Calligraphy" panose="03010101010101010101" pitchFamily="66" charset="0"/>
            </a:endParaRPr>
          </a:p>
        </p:txBody>
      </p:sp>
      <p:pic>
        <p:nvPicPr>
          <p:cNvPr id="5" name="4 Imagen" descr="hot-dog.jpg"/>
          <p:cNvPicPr>
            <a:picLocks noGrp="1" noChangeAspect="1"/>
          </p:cNvPicPr>
          <p:nvPr isPhoto="1"/>
        </p:nvPicPr>
        <p:blipFill>
          <a:blip r:embed="rId3">
            <a:lum/>
          </a:blip>
          <a:stretch>
            <a:fillRect/>
          </a:stretch>
        </p:blipFill>
        <p:spPr>
          <a:xfrm>
            <a:off x="4357686" y="1500174"/>
            <a:ext cx="4071934" cy="305395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5 CuadroTexto"/>
          <p:cNvSpPr txBox="1"/>
          <p:nvPr/>
        </p:nvSpPr>
        <p:spPr>
          <a:xfrm>
            <a:off x="642910" y="1857364"/>
            <a:ext cx="3286148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También ofrecemos  hot dogs  ya que son ideales para la familia  y amigos 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Precio: $ 75 ctvs.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183713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52</TotalTime>
  <Words>124</Words>
  <Application>Microsoft Office PowerPoint</Application>
  <PresentationFormat>Presentación en pantalla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        Tacos 7 Tacos.7bolivar@gmail.Com  Tulcán – Ecuador                                   CATÁLOGO DE PRODUCTOS      </vt:lpstr>
      <vt:lpstr> Presentación:  Les saluda la Mini Empresa  TACOS 7 ,tenemos el placer de presentarles a Uds. El servicio de la realización de tacos, con diferentes ingredientes tradicionales, para satisfacer el paladar de nuestros clientes.      </vt:lpstr>
      <vt:lpstr>                TACOS 7</vt:lpstr>
      <vt:lpstr>                TACOS 7</vt:lpstr>
      <vt:lpstr>                TACOS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Tacos 7 Tacos.7bolivar@gmail.Com  Tulcán – Ecuador                         CATÁLOGO DE PRODUCTOS</dc:title>
  <dc:creator>cyber zone</dc:creator>
  <cp:lastModifiedBy>CUASIALPUD CASTILLO</cp:lastModifiedBy>
  <cp:revision>6</cp:revision>
  <dcterms:created xsi:type="dcterms:W3CDTF">2014-04-01T20:52:38Z</dcterms:created>
  <dcterms:modified xsi:type="dcterms:W3CDTF">2014-04-03T19:56:08Z</dcterms:modified>
</cp:coreProperties>
</file>