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9" r:id="rId5"/>
    <p:sldId id="260" r:id="rId6"/>
    <p:sldId id="261" r:id="rId7"/>
    <p:sldId id="263" r:id="rId8"/>
    <p:sldId id="264" r:id="rId9"/>
    <p:sldId id="262" r:id="rId10"/>
  </p:sldIdLst>
  <p:sldSz cx="12192000" cy="6858000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3" autoAdjust="0"/>
    <p:restoredTop sz="94660"/>
  </p:normalViewPr>
  <p:slideViewPr>
    <p:cSldViewPr snapToGrid="0">
      <p:cViewPr>
        <p:scale>
          <a:sx n="81" d="100"/>
          <a:sy n="81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4F6-C065-4BCB-8214-82C414425047}" type="datetimeFigureOut">
              <a:rPr lang="es-ES" smtClean="0"/>
              <a:t>27/03/2014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936E-7BFE-4869-A3C5-6099219244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297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4F6-C065-4BCB-8214-82C414425047}" type="datetimeFigureOut">
              <a:rPr lang="es-ES" smtClean="0"/>
              <a:t>27/03/2014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936E-7BFE-4869-A3C5-6099219244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581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4F6-C065-4BCB-8214-82C414425047}" type="datetimeFigureOut">
              <a:rPr lang="es-ES" smtClean="0"/>
              <a:t>27/03/2014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936E-7BFE-4869-A3C5-6099219244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3895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4F6-C065-4BCB-8214-82C414425047}" type="datetimeFigureOut">
              <a:rPr lang="es-ES" smtClean="0"/>
              <a:t>27/03/2014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936E-7BFE-4869-A3C5-609921924476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2423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4F6-C065-4BCB-8214-82C414425047}" type="datetimeFigureOut">
              <a:rPr lang="es-ES" smtClean="0"/>
              <a:t>27/03/2014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936E-7BFE-4869-A3C5-6099219244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015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4F6-C065-4BCB-8214-82C414425047}" type="datetimeFigureOut">
              <a:rPr lang="es-ES" smtClean="0"/>
              <a:t>27/03/2014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936E-7BFE-4869-A3C5-6099219244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743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4F6-C065-4BCB-8214-82C414425047}" type="datetimeFigureOut">
              <a:rPr lang="es-ES" smtClean="0"/>
              <a:t>27/03/2014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936E-7BFE-4869-A3C5-6099219244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4873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4F6-C065-4BCB-8214-82C414425047}" type="datetimeFigureOut">
              <a:rPr lang="es-ES" smtClean="0"/>
              <a:t>27/03/2014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936E-7BFE-4869-A3C5-6099219244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3871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4F6-C065-4BCB-8214-82C414425047}" type="datetimeFigureOut">
              <a:rPr lang="es-ES" smtClean="0"/>
              <a:t>27/03/2014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936E-7BFE-4869-A3C5-6099219244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0300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4F6-C065-4BCB-8214-82C414425047}" type="datetimeFigureOut">
              <a:rPr lang="es-ES" smtClean="0"/>
              <a:t>27/03/2014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936E-7BFE-4869-A3C5-6099219244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797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4F6-C065-4BCB-8214-82C414425047}" type="datetimeFigureOut">
              <a:rPr lang="es-ES" smtClean="0"/>
              <a:t>27/03/2014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936E-7BFE-4869-A3C5-6099219244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046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4F6-C065-4BCB-8214-82C414425047}" type="datetimeFigureOut">
              <a:rPr lang="es-ES" smtClean="0"/>
              <a:t>27/03/2014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936E-7BFE-4869-A3C5-6099219244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4094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4F6-C065-4BCB-8214-82C414425047}" type="datetimeFigureOut">
              <a:rPr lang="es-ES" smtClean="0"/>
              <a:t>27/03/2014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936E-7BFE-4869-A3C5-6099219244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937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4F6-C065-4BCB-8214-82C414425047}" type="datetimeFigureOut">
              <a:rPr lang="es-ES" smtClean="0"/>
              <a:t>27/03/2014</a:t>
            </a:fld>
            <a:endParaRPr lang="es-E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936E-7BFE-4869-A3C5-6099219244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7083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4F6-C065-4BCB-8214-82C414425047}" type="datetimeFigureOut">
              <a:rPr lang="es-ES" smtClean="0"/>
              <a:t>27/03/2014</a:t>
            </a:fld>
            <a:endParaRPr lang="es-E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936E-7BFE-4869-A3C5-6099219244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656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4F6-C065-4BCB-8214-82C414425047}" type="datetimeFigureOut">
              <a:rPr lang="es-ES" smtClean="0"/>
              <a:t>27/03/2014</a:t>
            </a:fld>
            <a:endParaRPr lang="es-E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936E-7BFE-4869-A3C5-6099219244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972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4F6-C065-4BCB-8214-82C414425047}" type="datetimeFigureOut">
              <a:rPr lang="es-ES" smtClean="0"/>
              <a:t>27/03/2014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936E-7BFE-4869-A3C5-6099219244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082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3FFF4F6-C065-4BCB-8214-82C414425047}" type="datetimeFigureOut">
              <a:rPr lang="es-ES" smtClean="0"/>
              <a:t>27/03/2014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1936E-7BFE-4869-A3C5-6099219244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61376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41120" y="574431"/>
            <a:ext cx="9144000" cy="3223846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Catálogo de ventas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sz="5300" dirty="0" err="1" smtClean="0"/>
              <a:t>Gela</a:t>
            </a:r>
            <a:r>
              <a:rPr lang="es-ES" sz="5300" dirty="0" smtClean="0"/>
              <a:t> </a:t>
            </a:r>
            <a:r>
              <a:rPr lang="es-ES" sz="5300" dirty="0" err="1" smtClean="0"/>
              <a:t>Fruits</a:t>
            </a:r>
            <a:endParaRPr lang="es-ES" sz="53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9853" b="100000" l="1993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7503" y="3502384"/>
            <a:ext cx="4113755" cy="263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642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Dulces </a:t>
            </a:r>
            <a:endParaRPr lang="es-ES" dirty="0"/>
          </a:p>
        </p:txBody>
      </p:sp>
      <p:pic>
        <p:nvPicPr>
          <p:cNvPr id="6146" name="Picture 2" descr="http://www.postresydeliciasdecasa.com/data/1/9/store/7/store-1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s-ES" dirty="0" smtClean="0"/>
          </a:p>
          <a:p>
            <a:r>
              <a:rPr lang="es-ES" dirty="0" smtClean="0"/>
              <a:t>Los presentamos de diversos sabores: mora, fresa, piña, babaco y se acompaña con una tajada de quesillo .</a:t>
            </a:r>
          </a:p>
          <a:p>
            <a:endParaRPr lang="es-ES" dirty="0"/>
          </a:p>
          <a:p>
            <a:r>
              <a:rPr lang="es-ES" dirty="0" smtClean="0"/>
              <a:t>Precio: 0.50 centavos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9115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Mousse de maracuyá </a:t>
            </a:r>
            <a:endParaRPr lang="es-ES" dirty="0"/>
          </a:p>
        </p:txBody>
      </p:sp>
      <p:pic>
        <p:nvPicPr>
          <p:cNvPr id="2050" name="Picture 2" descr="http://3.bp.blogspot.com/_Cu6OLnyrjw0/RqfQNik7hoI/AAAAAAAAADo/1FG4whO2vuU/s320/maracuya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s-ES" dirty="0" smtClean="0"/>
          </a:p>
          <a:p>
            <a:r>
              <a:rPr lang="es-ES" dirty="0" smtClean="0"/>
              <a:t>Mousse </a:t>
            </a:r>
            <a:r>
              <a:rPr lang="es-ES" dirty="0"/>
              <a:t>de maracuyá es un delicioso y refrescante postre preparado con jugo de maracuyá, crema de leche o leche condensada, huevos y azúcar</a:t>
            </a:r>
            <a:r>
              <a:rPr lang="es-ES" i="1" dirty="0" smtClean="0"/>
              <a:t>.</a:t>
            </a:r>
          </a:p>
          <a:p>
            <a:endParaRPr lang="es-ES" i="1" dirty="0"/>
          </a:p>
          <a:p>
            <a:r>
              <a:rPr lang="es-ES" dirty="0" smtClean="0"/>
              <a:t>Precio: 0.75 centavos</a:t>
            </a:r>
          </a:p>
        </p:txBody>
      </p:sp>
    </p:spTree>
    <p:extLst>
      <p:ext uri="{BB962C8B-B14F-4D97-AF65-F5344CB8AC3E}">
        <p14:creationId xmlns:p14="http://schemas.microsoft.com/office/powerpoint/2010/main" val="3441641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Torta de tres leches </a:t>
            </a:r>
            <a:endParaRPr lang="es-ES" dirty="0"/>
          </a:p>
        </p:txBody>
      </p:sp>
      <p:pic>
        <p:nvPicPr>
          <p:cNvPr id="4098" name="Picture 2" descr="http://2.bp.blogspot.com/_qZLJoKkyuJg/TO2KixBn_JI/AAAAAAAADLk/mwXeCq7AZhk/s1600/Tres%2BLeches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es-ES" dirty="0" smtClean="0"/>
          </a:p>
          <a:p>
            <a:r>
              <a:rPr lang="es-ES" dirty="0" smtClean="0"/>
              <a:t>Bizcochuelo humedecido con leche condensada, leche evaporada y crema de leche; decorado con crema y canela.</a:t>
            </a:r>
          </a:p>
          <a:p>
            <a:endParaRPr lang="es-ES" dirty="0"/>
          </a:p>
          <a:p>
            <a:r>
              <a:rPr lang="es-ES" dirty="0" smtClean="0"/>
              <a:t>Precio: 1 dólar americano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46553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Gelatina con crema</a:t>
            </a:r>
            <a:endParaRPr lang="es-ES" dirty="0"/>
          </a:p>
        </p:txBody>
      </p:sp>
      <p:pic>
        <p:nvPicPr>
          <p:cNvPr id="3074" name="Picture 2" descr="http://4.bp.blogspot.com/_tE3uV-AF7qM/Sb-4Xz4TrbI/AAAAAAAADSs/pYdJtsEoUOY/s320/gelatina+de+pi%C3%B1a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s-ES" dirty="0" smtClean="0"/>
          </a:p>
          <a:p>
            <a:r>
              <a:rPr lang="es-ES" dirty="0" smtClean="0"/>
              <a:t>Mezcla de gelatina con crema de leche, en su interior contiene frutas en almíbar </a:t>
            </a:r>
          </a:p>
          <a:p>
            <a:endParaRPr lang="es-ES" dirty="0"/>
          </a:p>
          <a:p>
            <a:r>
              <a:rPr lang="es-ES" dirty="0" smtClean="0"/>
              <a:t>Precio: 0.75 centavos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4666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Fresas con crema</a:t>
            </a:r>
            <a:endParaRPr lang="es-ES" dirty="0"/>
          </a:p>
        </p:txBody>
      </p:sp>
      <p:pic>
        <p:nvPicPr>
          <p:cNvPr id="2050" name="Picture 2" descr="http://galletomonster.files.wordpress.com/2013/03/dsc0536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endParaRPr lang="es-ES" dirty="0" smtClean="0"/>
          </a:p>
          <a:p>
            <a:r>
              <a:rPr lang="es-ES" dirty="0" smtClean="0"/>
              <a:t>Fresas frescas acompañadas de crema chantillí y chocolate </a:t>
            </a:r>
          </a:p>
          <a:p>
            <a:endParaRPr lang="es-ES" dirty="0"/>
          </a:p>
          <a:p>
            <a:r>
              <a:rPr lang="es-ES" dirty="0" smtClean="0"/>
              <a:t>Precio: 0.75 centavos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8874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Pinchos de chocolate </a:t>
            </a:r>
            <a:endParaRPr lang="es-ES" dirty="0"/>
          </a:p>
        </p:txBody>
      </p:sp>
      <p:pic>
        <p:nvPicPr>
          <p:cNvPr id="7170" name="Picture 2" descr="http://4.bp.blogspot.com/_ma46tMQ_CCk/TFXkHq_-qPI/AAAAAAAAAAc/T8vhX5LZBxU/s1600/1230296707990_f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s-ES" dirty="0" smtClean="0"/>
          </a:p>
          <a:p>
            <a:r>
              <a:rPr lang="es-ES" dirty="0" smtClean="0"/>
              <a:t>Pinchos de fruta bañados en una cobertura de chocolate negro </a:t>
            </a:r>
          </a:p>
          <a:p>
            <a:endParaRPr lang="es-ES" dirty="0"/>
          </a:p>
          <a:p>
            <a:r>
              <a:rPr lang="es-ES" dirty="0" smtClean="0"/>
              <a:t>Precio: 0.75 centavos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87130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Fla</a:t>
            </a:r>
            <a:r>
              <a:rPr lang="es-ES" dirty="0"/>
              <a:t>n</a:t>
            </a:r>
          </a:p>
        </p:txBody>
      </p:sp>
      <p:pic>
        <p:nvPicPr>
          <p:cNvPr id="1026" name="Picture 2" descr="fotoflan Flan al Brandy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s-ES" dirty="0" smtClean="0"/>
          </a:p>
          <a:p>
            <a:r>
              <a:rPr lang="es-ES" dirty="0"/>
              <a:t>El flan es un postre que suele prepararse con huevos enteros, leche y </a:t>
            </a:r>
            <a:r>
              <a:rPr lang="es-ES" dirty="0" smtClean="0"/>
              <a:t>azúcar, con una cobertura de caramelo.</a:t>
            </a:r>
          </a:p>
          <a:p>
            <a:endParaRPr lang="es-ES" dirty="0"/>
          </a:p>
          <a:p>
            <a:r>
              <a:rPr lang="es-ES" dirty="0" smtClean="0"/>
              <a:t>Precio: 0.50 centavos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2088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Bizcochuelo mojado con duraznos</a:t>
            </a:r>
            <a:endParaRPr lang="es-ES" dirty="0"/>
          </a:p>
        </p:txBody>
      </p:sp>
      <p:pic>
        <p:nvPicPr>
          <p:cNvPr id="1026" name="Picture 2" descr="http://tortas.name/wp-content/uploads/2008/07/limon-anis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s-ES" dirty="0" smtClean="0"/>
          </a:p>
          <a:p>
            <a:r>
              <a:rPr lang="es-ES" dirty="0" smtClean="0"/>
              <a:t>Bizcochuelo de vainilla humedecido en almíbar y, relleno de crema de leche y duraznos</a:t>
            </a:r>
          </a:p>
          <a:p>
            <a:endParaRPr lang="es-ES" dirty="0"/>
          </a:p>
          <a:p>
            <a:r>
              <a:rPr lang="es-ES" dirty="0" smtClean="0"/>
              <a:t>Precio: 0.75 centavos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98230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347</TotalTime>
  <Words>195</Words>
  <Application>Microsoft Office PowerPoint</Application>
  <PresentationFormat>Personalizado</PresentationFormat>
  <Paragraphs>41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Ion</vt:lpstr>
      <vt:lpstr>Catálogo de ventas  Gela Fruits</vt:lpstr>
      <vt:lpstr>Dulces </vt:lpstr>
      <vt:lpstr>Mousse de maracuyá </vt:lpstr>
      <vt:lpstr>Torta de tres leches </vt:lpstr>
      <vt:lpstr>Gelatina con crema</vt:lpstr>
      <vt:lpstr>Fresas con crema</vt:lpstr>
      <vt:lpstr>Pinchos de chocolate </vt:lpstr>
      <vt:lpstr>Flan</vt:lpstr>
      <vt:lpstr>Bizcochuelo mojado con duraznos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Full name</dc:creator>
  <cp:lastModifiedBy> </cp:lastModifiedBy>
  <cp:revision>20</cp:revision>
  <cp:lastPrinted>2014-03-27T11:10:17Z</cp:lastPrinted>
  <dcterms:created xsi:type="dcterms:W3CDTF">2014-03-20T00:21:10Z</dcterms:created>
  <dcterms:modified xsi:type="dcterms:W3CDTF">2014-03-27T11:13:03Z</dcterms:modified>
</cp:coreProperties>
</file>