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1" r:id="rId3"/>
    <p:sldId id="262" r:id="rId4"/>
    <p:sldId id="263" r:id="rId5"/>
    <p:sldId id="267" r:id="rId6"/>
    <p:sldId id="264" r:id="rId7"/>
    <p:sldId id="258" r:id="rId8"/>
    <p:sldId id="271" r:id="rId9"/>
    <p:sldId id="272" r:id="rId10"/>
    <p:sldId id="260" r:id="rId11"/>
    <p:sldId id="266" r:id="rId12"/>
    <p:sldId id="265" r:id="rId13"/>
    <p:sldId id="257" r:id="rId14"/>
    <p:sldId id="259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CE3F3C-7AFA-450F-A882-4D9BEE0B8B29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674CE7-D289-4D0D-B7F0-45DA15FC39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E3F3C-7AFA-450F-A882-4D9BEE0B8B29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74CE7-D289-4D0D-B7F0-45DA15FC39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CE3F3C-7AFA-450F-A882-4D9BEE0B8B29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674CE7-D289-4D0D-B7F0-45DA15FC39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E3F3C-7AFA-450F-A882-4D9BEE0B8B29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74CE7-D289-4D0D-B7F0-45DA15FC39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CE3F3C-7AFA-450F-A882-4D9BEE0B8B29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674CE7-D289-4D0D-B7F0-45DA15FC39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E3F3C-7AFA-450F-A882-4D9BEE0B8B29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74CE7-D289-4D0D-B7F0-45DA15FC39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E3F3C-7AFA-450F-A882-4D9BEE0B8B29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74CE7-D289-4D0D-B7F0-45DA15FC39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E3F3C-7AFA-450F-A882-4D9BEE0B8B29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74CE7-D289-4D0D-B7F0-45DA15FC39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CE3F3C-7AFA-450F-A882-4D9BEE0B8B29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74CE7-D289-4D0D-B7F0-45DA15FC39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E3F3C-7AFA-450F-A882-4D9BEE0B8B29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74CE7-D289-4D0D-B7F0-45DA15FC39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E3F3C-7AFA-450F-A882-4D9BEE0B8B29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674CE7-D289-4D0D-B7F0-45DA15FC394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CE3F3C-7AFA-450F-A882-4D9BEE0B8B29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674CE7-D289-4D0D-B7F0-45DA15FC394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21383565">
            <a:off x="5026042" y="5400815"/>
            <a:ext cx="3666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CATÁLOGO</a:t>
            </a:r>
            <a:endParaRPr lang="es-E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28662" y="0"/>
            <a:ext cx="671979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C</a:t>
            </a:r>
          </a:p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A</a:t>
            </a:r>
          </a:p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T</a:t>
            </a:r>
          </a:p>
          <a:p>
            <a:pPr algn="ctr"/>
            <a:r>
              <a:rPr lang="es-E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Á</a:t>
            </a:r>
            <a:endParaRPr lang="es-E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3500" dist="50800" dir="27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L</a:t>
            </a:r>
          </a:p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O</a:t>
            </a:r>
          </a:p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G</a:t>
            </a:r>
          </a:p>
          <a:p>
            <a:pPr algn="ctr"/>
            <a:r>
              <a:rPr lang="es-E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O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3500" dist="50800" dir="27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 rot="19573486">
            <a:off x="2601439" y="2351090"/>
            <a:ext cx="6546985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PRADO FLOW</a:t>
            </a:r>
            <a:endParaRPr lang="es-ES" sz="8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7239000" cy="822944"/>
          </a:xfrm>
        </p:spPr>
        <p:txBody>
          <a:bodyPr>
            <a:noAutofit/>
          </a:bodyPr>
          <a:lstStyle/>
          <a:p>
            <a:pPr algn="ctr"/>
            <a:r>
              <a:rPr lang="es-ES" sz="5400" dirty="0" smtClean="0"/>
              <a:t>GAFAS DE SOL</a:t>
            </a:r>
            <a:endParaRPr lang="es-ES" sz="5400" dirty="0"/>
          </a:p>
        </p:txBody>
      </p:sp>
      <p:pic>
        <p:nvPicPr>
          <p:cNvPr id="4" name="3 Marcador de contenido" descr="B-247-NA-300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571744"/>
            <a:ext cx="3424248" cy="3424248"/>
          </a:xfrm>
        </p:spPr>
      </p:pic>
      <p:sp>
        <p:nvSpPr>
          <p:cNvPr id="5" name="4 CuadroTexto"/>
          <p:cNvSpPr txBox="1"/>
          <p:nvPr/>
        </p:nvSpPr>
        <p:spPr>
          <a:xfrm>
            <a:off x="6000760" y="6000768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B050"/>
                </a:solidFill>
              </a:rPr>
              <a:t>PVP 4€</a:t>
            </a:r>
            <a:endParaRPr lang="es-E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inoneras-inxul-8449105z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214554"/>
            <a:ext cx="4762500" cy="3629025"/>
          </a:xfrm>
          <a:prstGeom prst="rect">
            <a:avLst/>
          </a:prstGeom>
        </p:spPr>
      </p:pic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214546" y="571480"/>
            <a:ext cx="3429024" cy="677246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/>
              <a:t>Riñoneras</a:t>
            </a:r>
            <a:endParaRPr lang="es-ES" sz="4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286512" y="6000768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B050"/>
                </a:solidFill>
              </a:rPr>
              <a:t>PVP 4€</a:t>
            </a:r>
            <a:endParaRPr lang="es-E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14480" y="2428868"/>
            <a:ext cx="4629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ELECTRÓNICA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  </a:t>
            </a:r>
            <a:r>
              <a:rPr lang="es-ES" sz="4000" dirty="0" smtClean="0">
                <a:latin typeface="Bookman Old Style" pitchFamily="18" charset="0"/>
              </a:rPr>
              <a:t>CARGADOR PORTÁTIL</a:t>
            </a:r>
            <a:endParaRPr lang="es-ES" sz="4000" dirty="0">
              <a:latin typeface="Bookman Old Style" pitchFamily="18" charset="0"/>
            </a:endParaRPr>
          </a:p>
        </p:txBody>
      </p:sp>
      <p:pic>
        <p:nvPicPr>
          <p:cNvPr id="4" name="3 Marcador de contenido" descr="C-092-AM-120x1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928802"/>
            <a:ext cx="4000528" cy="4000528"/>
          </a:xfrm>
        </p:spPr>
      </p:pic>
      <p:sp>
        <p:nvSpPr>
          <p:cNvPr id="5" name="4 CuadroTexto"/>
          <p:cNvSpPr txBox="1"/>
          <p:nvPr/>
        </p:nvSpPr>
        <p:spPr>
          <a:xfrm>
            <a:off x="6072198" y="600076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B050"/>
                </a:solidFill>
              </a:rPr>
              <a:t>PVP 10€</a:t>
            </a:r>
            <a:endParaRPr lang="es-E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dirty="0" smtClean="0">
                <a:latin typeface="Bookman Old Style" pitchFamily="18" charset="0"/>
              </a:rPr>
              <a:t>Auriculares</a:t>
            </a:r>
            <a:r>
              <a:rPr lang="es-ES" dirty="0" smtClean="0">
                <a:latin typeface="Bookman Old Style" pitchFamily="18" charset="0"/>
              </a:rPr>
              <a:t> </a:t>
            </a:r>
            <a:endParaRPr lang="es-ES" dirty="0">
              <a:latin typeface="Bookman Old Style" pitchFamily="18" charset="0"/>
            </a:endParaRPr>
          </a:p>
        </p:txBody>
      </p:sp>
      <p:pic>
        <p:nvPicPr>
          <p:cNvPr id="4" name="3 Marcador de contenido" descr="C-095-AZ-300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7950" y="2604294"/>
            <a:ext cx="2857500" cy="2857500"/>
          </a:xfrm>
        </p:spPr>
      </p:pic>
      <p:sp>
        <p:nvSpPr>
          <p:cNvPr id="5" name="4 CuadroTexto"/>
          <p:cNvSpPr txBox="1"/>
          <p:nvPr/>
        </p:nvSpPr>
        <p:spPr>
          <a:xfrm>
            <a:off x="6286512" y="607220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B050"/>
                </a:solidFill>
              </a:rPr>
              <a:t>PVP 5€</a:t>
            </a:r>
            <a:endParaRPr lang="es-E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786050" y="2500306"/>
            <a:ext cx="271157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VARIOS</a:t>
            </a:r>
            <a:endParaRPr lang="es-ES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428604"/>
            <a:ext cx="7858180" cy="642942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/>
              <a:t>BOLIGRAFO AROS PLASTI-METAL AZ</a:t>
            </a:r>
            <a:endParaRPr lang="es-ES" sz="3600" dirty="0"/>
          </a:p>
        </p:txBody>
      </p:sp>
      <p:pic>
        <p:nvPicPr>
          <p:cNvPr id="4" name="3 Marcador de contenido" descr="A-307-AZ_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1928802"/>
            <a:ext cx="3418685" cy="3418685"/>
          </a:xfrm>
        </p:spPr>
      </p:pic>
      <p:sp>
        <p:nvSpPr>
          <p:cNvPr id="5" name="4 CuadroTexto"/>
          <p:cNvSpPr txBox="1"/>
          <p:nvPr/>
        </p:nvSpPr>
        <p:spPr>
          <a:xfrm>
            <a:off x="6000760" y="6000768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B050"/>
                </a:solidFill>
              </a:rPr>
              <a:t>PVP 1€</a:t>
            </a:r>
            <a:endParaRPr lang="es-E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Rosario moderno azul </a:t>
            </a:r>
            <a:endParaRPr lang="es-ES" dirty="0"/>
          </a:p>
        </p:txBody>
      </p:sp>
      <p:pic>
        <p:nvPicPr>
          <p:cNvPr id="4" name="3 Marcador de contenido" descr="Z-688-AZ-300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7950" y="2604294"/>
            <a:ext cx="2857500" cy="2857500"/>
          </a:xfrm>
        </p:spPr>
      </p:pic>
      <p:sp>
        <p:nvSpPr>
          <p:cNvPr id="7" name="6 Rectángulo"/>
          <p:cNvSpPr/>
          <p:nvPr/>
        </p:nvSpPr>
        <p:spPr>
          <a:xfrm>
            <a:off x="6572264" y="6143645"/>
            <a:ext cx="1357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srgbClr val="00B050"/>
                </a:solidFill>
              </a:rPr>
              <a:t>PVP </a:t>
            </a:r>
            <a:r>
              <a:rPr lang="es-ES" sz="2000" dirty="0" smtClean="0">
                <a:solidFill>
                  <a:srgbClr val="00B050"/>
                </a:solidFill>
              </a:rPr>
              <a:t>2,50€</a:t>
            </a:r>
            <a:endParaRPr lang="es-E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57166"/>
            <a:ext cx="8072462" cy="714396"/>
          </a:xfrm>
        </p:spPr>
        <p:txBody>
          <a:bodyPr>
            <a:normAutofit fontScale="90000"/>
          </a:bodyPr>
          <a:lstStyle/>
          <a:p>
            <a:r>
              <a:rPr lang="es-ES" sz="4000" dirty="0" smtClean="0"/>
              <a:t> PARES de  </a:t>
            </a:r>
            <a:r>
              <a:rPr lang="es-ES" sz="4000" dirty="0" smtClean="0"/>
              <a:t>PALOS INFLADOS </a:t>
            </a:r>
            <a:r>
              <a:rPr lang="es-ES" sz="4000" dirty="0" smtClean="0"/>
              <a:t> España</a:t>
            </a:r>
            <a:endParaRPr lang="es-ES" sz="4000" dirty="0"/>
          </a:p>
        </p:txBody>
      </p:sp>
      <p:pic>
        <p:nvPicPr>
          <p:cNvPr id="4" name="3 Marcador de contenido" descr="C-021-ESP-300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285992"/>
            <a:ext cx="3325036" cy="3325036"/>
          </a:xfrm>
        </p:spPr>
      </p:pic>
      <p:sp>
        <p:nvSpPr>
          <p:cNvPr id="5" name="4 Rectángulo"/>
          <p:cNvSpPr/>
          <p:nvPr/>
        </p:nvSpPr>
        <p:spPr>
          <a:xfrm>
            <a:off x="6500826" y="6143644"/>
            <a:ext cx="885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PVP 1€</a:t>
            </a:r>
            <a:endParaRPr lang="es-E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571536" y="1214422"/>
            <a:ext cx="9072626" cy="49398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1.- Productos alimenticios</a:t>
            </a:r>
          </a:p>
          <a:p>
            <a:pPr algn="ctr"/>
            <a:endParaRPr lang="es-ES" sz="45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es-ES" sz="4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2.- Textiles</a:t>
            </a:r>
          </a:p>
          <a:p>
            <a:pPr algn="ctr"/>
            <a:endParaRPr lang="es-ES" sz="45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es-ES" sz="4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3.- Electrónica</a:t>
            </a:r>
            <a:endParaRPr lang="es-ES" sz="45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endParaRPr lang="es-ES" sz="45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es-ES" sz="4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4.- Varios </a:t>
            </a:r>
            <a:endParaRPr lang="es-ES" sz="45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071802" y="214290"/>
            <a:ext cx="2146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u="sng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Í</a:t>
            </a:r>
            <a:r>
              <a:rPr lang="es-ES" sz="54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ndice</a:t>
            </a:r>
            <a:endParaRPr lang="es-ES" sz="5400" b="1" u="sng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28662" y="1643050"/>
            <a:ext cx="635798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PRODUCTOS ALIMENTICIOS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714356"/>
            <a:ext cx="5572164" cy="677246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/>
              <a:t>Aceite De oliva</a:t>
            </a:r>
            <a:endParaRPr lang="es-ES" sz="4800" dirty="0"/>
          </a:p>
        </p:txBody>
      </p:sp>
      <p:pic>
        <p:nvPicPr>
          <p:cNvPr id="5" name="4 Imagen" descr="6333600371_17dd1173b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071678"/>
            <a:ext cx="4500594" cy="337544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6357950" y="607220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B050"/>
                </a:solidFill>
              </a:rPr>
              <a:t>PVP 5 €</a:t>
            </a:r>
            <a:endParaRPr lang="es-E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6333636699_b3b2f5fa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143116"/>
            <a:ext cx="5080000" cy="3383280"/>
          </a:xfrm>
          <a:prstGeom prst="rect">
            <a:avLst/>
          </a:prstGeo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571736" y="785794"/>
            <a:ext cx="3286148" cy="534370"/>
          </a:xfrm>
        </p:spPr>
        <p:txBody>
          <a:bodyPr>
            <a:noAutofit/>
          </a:bodyPr>
          <a:lstStyle/>
          <a:p>
            <a:pPr algn="ctr"/>
            <a:r>
              <a:rPr lang="es-ES" sz="5400" dirty="0" smtClean="0"/>
              <a:t>Miel </a:t>
            </a:r>
            <a:endParaRPr lang="es-ES" sz="5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000760" y="6000768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B050"/>
                </a:solidFill>
              </a:rPr>
              <a:t>PVP 4€</a:t>
            </a:r>
            <a:endParaRPr lang="es-E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786058"/>
            <a:ext cx="814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TEXTILES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dirty="0" smtClean="0">
                <a:latin typeface="Bookman Old Style" pitchFamily="18" charset="0"/>
              </a:rPr>
              <a:t>GORRAS</a:t>
            </a:r>
            <a:endParaRPr lang="es-ES" sz="4800" dirty="0">
              <a:latin typeface="Bookman Old Style" pitchFamily="18" charset="0"/>
            </a:endParaRPr>
          </a:p>
        </p:txBody>
      </p:sp>
      <p:pic>
        <p:nvPicPr>
          <p:cNvPr id="6" name="5 Marcador de contenido" descr="T-100-RO_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2214554"/>
            <a:ext cx="3357586" cy="3357586"/>
          </a:xfrm>
        </p:spPr>
      </p:pic>
      <p:sp>
        <p:nvSpPr>
          <p:cNvPr id="7" name="6 CuadroTexto"/>
          <p:cNvSpPr txBox="1"/>
          <p:nvPr/>
        </p:nvSpPr>
        <p:spPr>
          <a:xfrm>
            <a:off x="5786446" y="592933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rgbClr val="00B050"/>
                </a:solidFill>
              </a:rPr>
              <a:t>PVP 5€</a:t>
            </a:r>
            <a:endParaRPr lang="es-E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643966" cy="534370"/>
          </a:xfrm>
        </p:spPr>
        <p:txBody>
          <a:bodyPr>
            <a:noAutofit/>
          </a:bodyPr>
          <a:lstStyle/>
          <a:p>
            <a:r>
              <a:rPr lang="es-ES" sz="3600" dirty="0" smtClean="0"/>
              <a:t>Gorro de España mundial 2014</a:t>
            </a:r>
            <a:endParaRPr lang="es-ES" sz="3600" dirty="0"/>
          </a:p>
        </p:txBody>
      </p:sp>
      <p:pic>
        <p:nvPicPr>
          <p:cNvPr id="4" name="3 Marcador de contenido" descr="T-119-ESP-300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643050"/>
            <a:ext cx="4424380" cy="4424380"/>
          </a:xfrm>
        </p:spPr>
      </p:pic>
      <p:sp>
        <p:nvSpPr>
          <p:cNvPr id="5" name="4 Rectángulo"/>
          <p:cNvSpPr/>
          <p:nvPr/>
        </p:nvSpPr>
        <p:spPr>
          <a:xfrm>
            <a:off x="6643702" y="6072206"/>
            <a:ext cx="885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PVP 4€</a:t>
            </a:r>
            <a:endParaRPr lang="es-E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642918"/>
            <a:ext cx="8329642" cy="748684"/>
          </a:xfrm>
        </p:spPr>
        <p:txBody>
          <a:bodyPr>
            <a:normAutofit/>
          </a:bodyPr>
          <a:lstStyle/>
          <a:p>
            <a:r>
              <a:rPr lang="es-ES" dirty="0" smtClean="0"/>
              <a:t>Equipaciones (equipo a elegir)</a:t>
            </a:r>
            <a:endParaRPr lang="es-ES" dirty="0"/>
          </a:p>
        </p:txBody>
      </p:sp>
      <p:pic>
        <p:nvPicPr>
          <p:cNvPr id="4" name="3 Marcador de contenido" descr="camiseta-espana-mundial-2014.jpg"/>
          <p:cNvPicPr>
            <a:picLocks noGrp="1" noChangeAspect="1"/>
          </p:cNvPicPr>
          <p:nvPr>
            <p:ph idx="1"/>
          </p:nvPr>
        </p:nvPicPr>
        <p:blipFill>
          <a:blip r:embed="rId2"/>
          <a:srcRect l="19767" t="25581" r="24419" b="19768"/>
          <a:stretch>
            <a:fillRect/>
          </a:stretch>
        </p:blipFill>
        <p:spPr>
          <a:xfrm>
            <a:off x="0" y="1714488"/>
            <a:ext cx="3283109" cy="3214710"/>
          </a:xfrm>
        </p:spPr>
      </p:pic>
      <p:sp>
        <p:nvSpPr>
          <p:cNvPr id="5" name="4 Rectángulo"/>
          <p:cNvSpPr/>
          <p:nvPr/>
        </p:nvSpPr>
        <p:spPr>
          <a:xfrm>
            <a:off x="6357950" y="6072206"/>
            <a:ext cx="1336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PVP </a:t>
            </a:r>
            <a:r>
              <a:rPr lang="es-ES" dirty="0" smtClean="0">
                <a:solidFill>
                  <a:srgbClr val="00B050"/>
                </a:solidFill>
              </a:rPr>
              <a:t>28,99€</a:t>
            </a:r>
            <a:endParaRPr lang="es-ES" dirty="0">
              <a:solidFill>
                <a:srgbClr val="00B050"/>
              </a:solidFill>
            </a:endParaRPr>
          </a:p>
        </p:txBody>
      </p:sp>
      <p:pic>
        <p:nvPicPr>
          <p:cNvPr id="7" name="6 Imagen" descr="u2nvf1wyf5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1928802"/>
            <a:ext cx="2500330" cy="2500330"/>
          </a:xfrm>
          <a:prstGeom prst="rect">
            <a:avLst/>
          </a:prstGeom>
        </p:spPr>
      </p:pic>
      <p:pic>
        <p:nvPicPr>
          <p:cNvPr id="8" name="7 Imagen" descr="tzbkdwi41t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1785926"/>
            <a:ext cx="2762264" cy="2762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104</Words>
  <Application>Microsoft Office PowerPoint</Application>
  <PresentationFormat>Presentación en pantalla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Opulento</vt:lpstr>
      <vt:lpstr>Diapositiva 1</vt:lpstr>
      <vt:lpstr>Diapositiva 2</vt:lpstr>
      <vt:lpstr>Diapositiva 3</vt:lpstr>
      <vt:lpstr>Aceite De oliva</vt:lpstr>
      <vt:lpstr>Miel </vt:lpstr>
      <vt:lpstr>Diapositiva 6</vt:lpstr>
      <vt:lpstr>GORRAS</vt:lpstr>
      <vt:lpstr>Gorro de España mundial 2014</vt:lpstr>
      <vt:lpstr>Equipaciones (equipo a elegir)</vt:lpstr>
      <vt:lpstr>GAFAS DE SOL</vt:lpstr>
      <vt:lpstr>Riñoneras</vt:lpstr>
      <vt:lpstr>Diapositiva 12</vt:lpstr>
      <vt:lpstr>  CARGADOR PORTÁTIL</vt:lpstr>
      <vt:lpstr>Auriculares </vt:lpstr>
      <vt:lpstr>Diapositiva 15</vt:lpstr>
      <vt:lpstr>BOLIGRAFO AROS PLASTI-METAL AZ</vt:lpstr>
      <vt:lpstr>Rosario moderno azul </vt:lpstr>
      <vt:lpstr> PARES de  PALOS INFLADOS  España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Alumno</dc:creator>
  <cp:lastModifiedBy>Alumno</cp:lastModifiedBy>
  <cp:revision>12</cp:revision>
  <dcterms:created xsi:type="dcterms:W3CDTF">2014-02-26T11:49:58Z</dcterms:created>
  <dcterms:modified xsi:type="dcterms:W3CDTF">2014-03-05T11:18:22Z</dcterms:modified>
</cp:coreProperties>
</file>