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D17D0-59E1-4AFC-9243-3F958650713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E639A-11BD-4F74-9480-28867FCC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7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39A-11BD-4F74-9480-28867FCC3BE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46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CBB3-E586-45B5-BC06-56D5493FDAC4}" type="datetimeFigureOut">
              <a:rPr lang="es-ES" smtClean="0"/>
              <a:t>19/03/2014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545-D91B-434E-8C5B-AA6086F9E779}" type="slidenum">
              <a:rPr lang="es-ES" smtClean="0"/>
              <a:t>‹Nº›</a:t>
            </a:fld>
            <a:endParaRPr lang="es-E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Escritorio\EJE\COOPE WORKS\CATALOGO\coopewor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7"/>
            <a:ext cx="5472608" cy="462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539552" y="702361"/>
            <a:ext cx="8064896" cy="923330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lvl="0"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rgbClr val="FFAC05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CATÁLOGO</a:t>
            </a:r>
            <a:endParaRPr lang="es-E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rgbClr val="FFAC05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1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86" y="188640"/>
            <a:ext cx="6480719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VELAS</a:t>
            </a:r>
          </a:p>
        </p:txBody>
      </p:sp>
      <p:pic>
        <p:nvPicPr>
          <p:cNvPr id="2050" name="Picture 2" descr="E:\DCIM\.thumbnails\1393229974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40" y="1989240"/>
            <a:ext cx="2203944" cy="165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CIM\.thumbnails\139322904517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897" y="1993432"/>
            <a:ext cx="2203943" cy="165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CIM\.thumbnails\13932290437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94" y="3699410"/>
            <a:ext cx="2203944" cy="165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DCIM\.thumbnails\139322904814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7191" y="3417055"/>
            <a:ext cx="1681962" cy="218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858840" y="1966171"/>
            <a:ext cx="4173040" cy="3352054"/>
          </a:xfrm>
        </p:spPr>
        <p:txBody>
          <a:bodyPr>
            <a:normAutofit/>
          </a:bodyPr>
          <a:lstStyle/>
          <a:p>
            <a:pPr algn="l"/>
            <a:r>
              <a:rPr lang="es-ES" sz="1600" dirty="0" smtClean="0">
                <a:latin typeface="Comic Sans MS" pitchFamily="66" charset="0"/>
              </a:rPr>
              <a:t>Velas </a:t>
            </a:r>
            <a:r>
              <a:rPr lang="es-ES" sz="1600" dirty="0" err="1" smtClean="0">
                <a:latin typeface="Comic Sans MS" pitchFamily="66" charset="0"/>
              </a:rPr>
              <a:t>aromaticas</a:t>
            </a:r>
            <a:r>
              <a:rPr lang="es-ES" sz="1600" dirty="0" smtClean="0">
                <a:latin typeface="Comic Sans MS" pitchFamily="66" charset="0"/>
              </a:rPr>
              <a:t>, artesanales, de distintos tamaños, formas y colores.</a:t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 smtClean="0">
                <a:latin typeface="Comic Sans MS" pitchFamily="66" charset="0"/>
              </a:rPr>
              <a:t>Precio:</a:t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 err="1" smtClean="0">
                <a:latin typeface="Comic Sans MS" pitchFamily="66" charset="0"/>
              </a:rPr>
              <a:t>Corazónes</a:t>
            </a:r>
            <a:r>
              <a:rPr lang="es-ES" sz="1600" dirty="0" smtClean="0">
                <a:latin typeface="Comic Sans MS" pitchFamily="66" charset="0"/>
              </a:rPr>
              <a:t>: 1,5 €/ Unidad</a:t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 smtClean="0">
                <a:latin typeface="Comic Sans MS" pitchFamily="66" charset="0"/>
              </a:rPr>
              <a:t>Grandes: 1€/ Unidad</a:t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 smtClean="0">
                <a:latin typeface="Comic Sans MS" pitchFamily="66" charset="0"/>
              </a:rPr>
              <a:t>Medianas: 0,75€/ Unidad</a:t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 smtClean="0">
                <a:latin typeface="Comic Sans MS" pitchFamily="66" charset="0"/>
              </a:rPr>
              <a:t>Pequeñas: 0,5€/ Unidad</a:t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>
                <a:latin typeface="Comic Sans MS" pitchFamily="66" charset="0"/>
              </a:rPr>
              <a:t/>
            </a:r>
            <a:br>
              <a:rPr lang="es-ES" sz="1600" dirty="0">
                <a:latin typeface="Comic Sans MS" pitchFamily="66" charset="0"/>
              </a:rPr>
            </a:br>
            <a:r>
              <a:rPr lang="es-ES" sz="1600" dirty="0" smtClean="0">
                <a:latin typeface="Comic Sans MS" pitchFamily="66" charset="0"/>
              </a:rPr>
              <a:t/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 smtClean="0">
                <a:latin typeface="Comic Sans MS" pitchFamily="66" charset="0"/>
              </a:rPr>
              <a:t/>
            </a:r>
            <a:br>
              <a:rPr lang="es-ES" sz="1600" dirty="0" smtClean="0">
                <a:latin typeface="Comic Sans MS" pitchFamily="66" charset="0"/>
              </a:rPr>
            </a:br>
            <a:r>
              <a:rPr lang="es-ES" sz="1600" dirty="0">
                <a:latin typeface="Comic Sans MS" pitchFamily="66" charset="0"/>
              </a:rPr>
              <a:t/>
            </a:r>
            <a:br>
              <a:rPr lang="es-ES" sz="1600" dirty="0">
                <a:latin typeface="Comic Sans MS" pitchFamily="66" charset="0"/>
              </a:rPr>
            </a:br>
            <a:r>
              <a:rPr lang="es-ES" sz="1600" dirty="0">
                <a:latin typeface="Comic Sans MS" pitchFamily="66" charset="0"/>
              </a:rPr>
              <a:t/>
            </a:r>
            <a:br>
              <a:rPr lang="es-ES" sz="1600" dirty="0">
                <a:latin typeface="Comic Sans MS" pitchFamily="66" charset="0"/>
              </a:rPr>
            </a:br>
            <a:r>
              <a:rPr lang="es-ES" sz="1600" dirty="0" err="1" smtClean="0">
                <a:latin typeface="Comic Sans MS" pitchFamily="66" charset="0"/>
              </a:rPr>
              <a:t>Ref</a:t>
            </a:r>
            <a:r>
              <a:rPr lang="es-ES" sz="1600" dirty="0" smtClean="0">
                <a:latin typeface="Comic Sans MS" pitchFamily="66" charset="0"/>
              </a:rPr>
              <a:t>: 001</a:t>
            </a:r>
            <a:endParaRPr lang="es-E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98554" y="101661"/>
            <a:ext cx="7488832" cy="1427049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CAJAS DECORADAS</a:t>
            </a:r>
          </a:p>
        </p:txBody>
      </p:sp>
      <p:pic>
        <p:nvPicPr>
          <p:cNvPr id="3074" name="Picture 2" descr="E:\DCIM\.thumbnails\13932297178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28900"/>
            <a:ext cx="5352595" cy="40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CIM\.thumbnails\13932290466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19" y="3645024"/>
            <a:ext cx="2376264" cy="17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940152" y="2472069"/>
            <a:ext cx="2160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omic Sans MS" pitchFamily="66" charset="0"/>
              </a:rPr>
              <a:t>Cajas de madera artesanales, pintadas a mano.</a:t>
            </a:r>
          </a:p>
          <a:p>
            <a:r>
              <a:rPr lang="es-ES" sz="1400" dirty="0" smtClean="0">
                <a:latin typeface="Comic Sans MS" pitchFamily="66" charset="0"/>
              </a:rPr>
              <a:t>Precio: 3€</a:t>
            </a:r>
          </a:p>
          <a:p>
            <a:endParaRPr lang="es-ES" sz="1400" dirty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endParaRPr lang="es-ES" sz="1400" dirty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err="1" smtClean="0">
                <a:latin typeface="Comic Sans MS" pitchFamily="66" charset="0"/>
              </a:rPr>
              <a:t>Ref</a:t>
            </a:r>
            <a:r>
              <a:rPr lang="es-ES" sz="1400" dirty="0" smtClean="0">
                <a:latin typeface="Comic Sans MS" pitchFamily="66" charset="0"/>
              </a:rPr>
              <a:t>: 002</a:t>
            </a:r>
          </a:p>
          <a:p>
            <a:endParaRPr lang="es-E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332656"/>
            <a:ext cx="59046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CESTAS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4098" name="Picture 2" descr="E:\DCIM\.thumbnails\1393229455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6084168" cy="456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372200" y="2042932"/>
            <a:ext cx="2592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Cestas elaboradas y pintadas a mano.</a:t>
            </a:r>
          </a:p>
          <a:p>
            <a:r>
              <a:rPr lang="es-ES" dirty="0" smtClean="0"/>
              <a:t>Precio:</a:t>
            </a:r>
          </a:p>
          <a:p>
            <a:r>
              <a:rPr lang="es-ES" dirty="0" smtClean="0"/>
              <a:t>Grande:2€</a:t>
            </a:r>
          </a:p>
          <a:p>
            <a:r>
              <a:rPr lang="es-ES" dirty="0" smtClean="0"/>
              <a:t>Mediana:1,50€</a:t>
            </a:r>
          </a:p>
          <a:p>
            <a:r>
              <a:rPr lang="es-ES" dirty="0" smtClean="0"/>
              <a:t>Pequeña: 1€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: 003</a:t>
            </a:r>
          </a:p>
        </p:txBody>
      </p:sp>
    </p:spTree>
    <p:extLst>
      <p:ext uri="{BB962C8B-B14F-4D97-AF65-F5344CB8AC3E}">
        <p14:creationId xmlns:p14="http://schemas.microsoft.com/office/powerpoint/2010/main" val="27100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22524" y="278408"/>
            <a:ext cx="5568618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r="5400000" sy="-100000" algn="bl" rotWithShape="0"/>
                </a:effectLst>
              </a:rPr>
              <a:t>PULSERAS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5122" name="Picture 2" descr="E:\DCIM\.thumbnails\13932296776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41496"/>
            <a:ext cx="566462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156176" y="2242068"/>
            <a:ext cx="26882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Pulseras tejidas a mano. </a:t>
            </a:r>
          </a:p>
          <a:p>
            <a:r>
              <a:rPr lang="es-ES" dirty="0" smtClean="0"/>
              <a:t>Precio: 0,5€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Ref</a:t>
            </a:r>
            <a:r>
              <a:rPr lang="es-ES" dirty="0" smtClean="0"/>
              <a:t>: 004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68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476672"/>
            <a:ext cx="5688633" cy="12961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r="5400000" sy="-100000" algn="bl" rotWithShape="0"/>
                </a:effectLst>
              </a:rPr>
              <a:t>ESPEJO DECORADO</a:t>
            </a:r>
          </a:p>
        </p:txBody>
      </p:sp>
      <p:pic>
        <p:nvPicPr>
          <p:cNvPr id="6146" name="Picture 2" descr="G:\DCIM\.thumbnails\13932322243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528058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868144" y="2420888"/>
            <a:ext cx="2880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Espejo pintado </a:t>
            </a:r>
            <a:r>
              <a:rPr lang="es-ES" dirty="0" err="1" smtClean="0"/>
              <a:t>artesanalente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Precio: 4€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Ref</a:t>
            </a:r>
            <a:r>
              <a:rPr lang="es-ES" dirty="0" smtClean="0"/>
              <a:t>: 005</a:t>
            </a:r>
          </a:p>
        </p:txBody>
      </p:sp>
    </p:spTree>
    <p:extLst>
      <p:ext uri="{BB962C8B-B14F-4D97-AF65-F5344CB8AC3E}">
        <p14:creationId xmlns:p14="http://schemas.microsoft.com/office/powerpoint/2010/main" val="17011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40466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r="5400000" sy="-100000" algn="bl" rotWithShape="0"/>
                </a:effectLst>
              </a:rPr>
              <a:t>FABADA ASTURIANA </a:t>
            </a:r>
          </a:p>
        </p:txBody>
      </p:sp>
      <p:sp>
        <p:nvSpPr>
          <p:cNvPr id="3" name="1 Rectángulo"/>
          <p:cNvSpPr/>
          <p:nvPr/>
        </p:nvSpPr>
        <p:spPr>
          <a:xfrm>
            <a:off x="4596528" y="3011359"/>
            <a:ext cx="2108589" cy="19738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5877273" cy="4104456"/>
          </a:xfrm>
        </p:spPr>
      </p:pic>
      <p:sp>
        <p:nvSpPr>
          <p:cNvPr id="5" name="4 CuadroTexto"/>
          <p:cNvSpPr txBox="1"/>
          <p:nvPr/>
        </p:nvSpPr>
        <p:spPr>
          <a:xfrm>
            <a:off x="6228184" y="2060848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omic Sans MS" pitchFamily="66" charset="0"/>
              </a:rPr>
              <a:t>Tabla de preparado para </a:t>
            </a:r>
            <a:r>
              <a:rPr lang="es-ES" sz="1400" b="1" dirty="0">
                <a:latin typeface="Comic Sans MS" pitchFamily="66" charset="0"/>
              </a:rPr>
              <a:t>Fabada Asturiana</a:t>
            </a:r>
            <a:r>
              <a:rPr lang="es-ES" sz="1400" dirty="0">
                <a:latin typeface="Comic Sans MS" pitchFamily="66" charset="0"/>
              </a:rPr>
              <a:t> con ingredientes de primera calidad, ideal para dos raciones.</a:t>
            </a:r>
          </a:p>
          <a:p>
            <a:r>
              <a:rPr lang="es-ES" sz="1400" dirty="0">
                <a:latin typeface="Comic Sans MS" pitchFamily="66" charset="0"/>
              </a:rPr>
              <a:t>El estuche incluye:</a:t>
            </a:r>
            <a:r>
              <a:rPr lang="es-ES" sz="1400" b="1" dirty="0">
                <a:latin typeface="Comic Sans MS" pitchFamily="66" charset="0"/>
              </a:rPr>
              <a:t> fabas, tocino, lacón, chorizo y morcilla</a:t>
            </a:r>
            <a:r>
              <a:rPr lang="es-ES" sz="1400" dirty="0">
                <a:latin typeface="Comic Sans MS" pitchFamily="66" charset="0"/>
              </a:rPr>
              <a:t>, y la receta de la auténtica Fabada Asturiana.</a:t>
            </a:r>
          </a:p>
          <a:p>
            <a:endParaRPr lang="es-ES" dirty="0" smtClean="0"/>
          </a:p>
          <a:p>
            <a:r>
              <a:rPr lang="es-ES" dirty="0" smtClean="0"/>
              <a:t>Precio: 8€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Ref</a:t>
            </a:r>
            <a:r>
              <a:rPr lang="es-ES" dirty="0" smtClean="0"/>
              <a:t>: 006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41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7624" y="108720"/>
            <a:ext cx="70572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Productos </a:t>
            </a:r>
            <a:r>
              <a:rPr lang="es-E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Lacteos</a:t>
            </a:r>
            <a:endParaRPr lang="es-E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Los </a:t>
            </a:r>
            <a:r>
              <a:rPr lang="es-E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Caserinos</a:t>
            </a:r>
            <a:endParaRPr lang="es-E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ttp://s3.amazonaws.com/mumumio-production/medias/9405/original.jpg?13123028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7" y="2204864"/>
            <a:ext cx="2376264" cy="17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3.amazonaws.com/mumumio-production/medias/9400/squared_big.jpeg?13123021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oscaserinos.com/fotos/productos/productos_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1124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s3.amazonaws.com/mumumio-production/medias/9403/medium.jpeg?13123025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64530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oscaserinos.com/fotos/productos/productos_0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2376264" cy="17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292080" y="4136883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Quesos, arroz con leche y dulce de leche </a:t>
            </a:r>
            <a:r>
              <a:rPr lang="es-ES" dirty="0" err="1" smtClean="0"/>
              <a:t>ecologicos</a:t>
            </a:r>
            <a:r>
              <a:rPr lang="es-ES" dirty="0" smtClean="0"/>
              <a:t> elaborados artesanalmente.</a:t>
            </a:r>
          </a:p>
          <a:p>
            <a:endParaRPr lang="es-ES" dirty="0"/>
          </a:p>
          <a:p>
            <a:r>
              <a:rPr lang="es-ES" dirty="0" smtClean="0"/>
              <a:t>Precio: 5€</a:t>
            </a:r>
          </a:p>
          <a:p>
            <a:endParaRPr lang="es-ES" dirty="0"/>
          </a:p>
          <a:p>
            <a:r>
              <a:rPr lang="es-ES" dirty="0" err="1" smtClean="0"/>
              <a:t>Ref</a:t>
            </a:r>
            <a:r>
              <a:rPr lang="es-ES" dirty="0" smtClean="0"/>
              <a:t>: 007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13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04231" y="332656"/>
            <a:ext cx="7412185" cy="10801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B0F0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</a:rPr>
              <a:t>Dulce de Manzana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ttp://www.quesosaquilino.com/dulces-postres/gran/dulce-manzana-el-gait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5976664" cy="28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300192" y="2780928"/>
            <a:ext cx="25922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omic Sans MS" pitchFamily="66" charset="0"/>
              </a:rPr>
              <a:t>Delicioso dulce de color ámbar elaborado artesanalmente con pulpa de manzana, azúcar y espesante</a:t>
            </a:r>
            <a:r>
              <a:rPr lang="es-ES" sz="1400" dirty="0" smtClean="0">
                <a:latin typeface="Comic Sans MS" pitchFamily="66" charset="0"/>
              </a:rPr>
              <a:t>.</a:t>
            </a:r>
          </a:p>
          <a:p>
            <a:endParaRPr lang="es-ES" sz="1400" dirty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Precio: 2€</a:t>
            </a:r>
          </a:p>
          <a:p>
            <a:endParaRPr lang="es-ES" sz="1400" dirty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endParaRPr lang="es-ES" sz="1400" dirty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endParaRPr lang="es-ES" sz="1400" dirty="0">
              <a:latin typeface="Comic Sans MS" pitchFamily="66" charset="0"/>
            </a:endParaRPr>
          </a:p>
          <a:p>
            <a:r>
              <a:rPr lang="es-ES" sz="1400" dirty="0" err="1" smtClean="0">
                <a:latin typeface="Comic Sans MS" pitchFamily="66" charset="0"/>
              </a:rPr>
              <a:t>Ref</a:t>
            </a:r>
            <a:r>
              <a:rPr lang="es-ES" sz="1400" dirty="0" smtClean="0">
                <a:latin typeface="Comic Sans MS" pitchFamily="66" charset="0"/>
              </a:rPr>
              <a:t>: 008</a:t>
            </a:r>
          </a:p>
        </p:txBody>
      </p:sp>
    </p:spTree>
    <p:extLst>
      <p:ext uri="{BB962C8B-B14F-4D97-AF65-F5344CB8AC3E}">
        <p14:creationId xmlns:p14="http://schemas.microsoft.com/office/powerpoint/2010/main" val="13981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ano">
  <a:themeElements>
    <a:clrScheme name="Verano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TC101972873[[fn=Verano]]</Template>
  <TotalTime>159</TotalTime>
  <Words>137</Words>
  <Application>Microsoft Office PowerPoint</Application>
  <PresentationFormat>Presentación en pantalla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Verano</vt:lpstr>
      <vt:lpstr>Presentación de PowerPoint</vt:lpstr>
      <vt:lpstr>Velas aromaticas, artesanales, de distintos tamaños, formas y colores. Precio: Corazónes: 1,5 €/ Unidad Grandes: 1€/ Unidad Medianas: 0,75€/ Unidad Pequeñas: 0,5€/ Unidad      Ref: 001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-</dc:creator>
  <cp:lastModifiedBy>-</cp:lastModifiedBy>
  <cp:revision>16</cp:revision>
  <dcterms:created xsi:type="dcterms:W3CDTF">2014-02-24T07:59:38Z</dcterms:created>
  <dcterms:modified xsi:type="dcterms:W3CDTF">2014-03-19T08:42:10Z</dcterms:modified>
</cp:coreProperties>
</file>