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66" d="100"/>
          <a:sy n="66" d="100"/>
        </p:scale>
        <p:origin x="-68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2D493-BBD1-441D-8F93-BB8C80887E5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29D34E2-FFC5-4B0C-83A2-745B8D83293D}">
      <dgm:prSet phldrT="[Texto]" custT="1"/>
      <dgm:spPr/>
      <dgm:t>
        <a:bodyPr/>
        <a:lstStyle/>
        <a:p>
          <a:r>
            <a:rPr lang="es-ES" sz="4800" dirty="0" err="1" smtClean="0"/>
            <a:t>Shamara</a:t>
          </a:r>
          <a:endParaRPr lang="es-ES" sz="4800" dirty="0"/>
        </a:p>
      </dgm:t>
    </dgm:pt>
    <dgm:pt modelId="{36E75D0E-3C87-46C2-8A94-0FDC0D567C44}" type="parTrans" cxnId="{C467042C-7B61-4DC9-88C6-8D028D68A17F}">
      <dgm:prSet/>
      <dgm:spPr/>
      <dgm:t>
        <a:bodyPr/>
        <a:lstStyle/>
        <a:p>
          <a:endParaRPr lang="es-ES"/>
        </a:p>
      </dgm:t>
    </dgm:pt>
    <dgm:pt modelId="{3BEE088C-536F-44D6-850D-F3EC385BC7D5}" type="sibTrans" cxnId="{C467042C-7B61-4DC9-88C6-8D028D68A17F}">
      <dgm:prSet/>
      <dgm:spPr/>
      <dgm:t>
        <a:bodyPr/>
        <a:lstStyle/>
        <a:p>
          <a:endParaRPr lang="es-ES"/>
        </a:p>
      </dgm:t>
    </dgm:pt>
    <dgm:pt modelId="{7CD68EB7-DDB1-421C-AB99-8FCFAD2BFF3C}">
      <dgm:prSet phldrT="[Texto]" custT="1"/>
      <dgm:spPr/>
      <dgm:t>
        <a:bodyPr/>
        <a:lstStyle/>
        <a:p>
          <a:r>
            <a:rPr lang="es-ES" sz="3600" dirty="0" smtClean="0"/>
            <a:t>Mario</a:t>
          </a:r>
          <a:endParaRPr lang="es-ES" sz="3600" dirty="0"/>
        </a:p>
      </dgm:t>
    </dgm:pt>
    <dgm:pt modelId="{CC213703-6EF3-4518-8E1F-1869E38A3ED6}" type="parTrans" cxnId="{73937A5B-CDF8-4E48-AA7B-074693A2B291}">
      <dgm:prSet/>
      <dgm:spPr/>
      <dgm:t>
        <a:bodyPr/>
        <a:lstStyle/>
        <a:p>
          <a:endParaRPr lang="es-ES"/>
        </a:p>
      </dgm:t>
    </dgm:pt>
    <dgm:pt modelId="{3B8A2312-0642-4B05-AD77-217E05E6C00A}" type="sibTrans" cxnId="{73937A5B-CDF8-4E48-AA7B-074693A2B291}">
      <dgm:prSet/>
      <dgm:spPr/>
      <dgm:t>
        <a:bodyPr/>
        <a:lstStyle/>
        <a:p>
          <a:endParaRPr lang="es-ES"/>
        </a:p>
      </dgm:t>
    </dgm:pt>
    <dgm:pt modelId="{21FA2A3C-8241-48AA-A00A-FE0DAFD3F4B6}">
      <dgm:prSet phldrT="[Texto]" custT="1"/>
      <dgm:spPr/>
      <dgm:t>
        <a:bodyPr/>
        <a:lstStyle/>
        <a:p>
          <a:r>
            <a:rPr lang="es-ES" sz="1800" dirty="0" smtClean="0"/>
            <a:t>José Ángel</a:t>
          </a:r>
        </a:p>
        <a:p>
          <a:r>
            <a:rPr lang="es-ES" sz="1800" dirty="0" smtClean="0"/>
            <a:t>Fátima</a:t>
          </a:r>
        </a:p>
        <a:p>
          <a:r>
            <a:rPr lang="es-ES" sz="1800" dirty="0" smtClean="0"/>
            <a:t>José</a:t>
          </a:r>
        </a:p>
        <a:p>
          <a:r>
            <a:rPr lang="es-ES" sz="1800" dirty="0" smtClean="0"/>
            <a:t>Manuel</a:t>
          </a:r>
        </a:p>
        <a:p>
          <a:r>
            <a:rPr lang="es-ES" sz="1800" dirty="0" smtClean="0"/>
            <a:t>Alberto</a:t>
          </a:r>
        </a:p>
        <a:p>
          <a:r>
            <a:rPr lang="es-ES" sz="1800" dirty="0" smtClean="0"/>
            <a:t>Lorena</a:t>
          </a:r>
          <a:endParaRPr lang="es-ES" sz="1800" dirty="0"/>
        </a:p>
      </dgm:t>
    </dgm:pt>
    <dgm:pt modelId="{CBC0A1B3-9B39-4379-ABA1-0F86B6195EEB}" type="parTrans" cxnId="{552F2357-D1EA-4F47-8D8B-5E2EF87975A5}">
      <dgm:prSet/>
      <dgm:spPr/>
      <dgm:t>
        <a:bodyPr/>
        <a:lstStyle/>
        <a:p>
          <a:endParaRPr lang="es-ES"/>
        </a:p>
      </dgm:t>
    </dgm:pt>
    <dgm:pt modelId="{0062F2D1-E572-40F5-8D69-1510C0D54276}" type="sibTrans" cxnId="{552F2357-D1EA-4F47-8D8B-5E2EF87975A5}">
      <dgm:prSet/>
      <dgm:spPr/>
      <dgm:t>
        <a:bodyPr/>
        <a:lstStyle/>
        <a:p>
          <a:endParaRPr lang="es-ES"/>
        </a:p>
      </dgm:t>
    </dgm:pt>
    <dgm:pt modelId="{E15E07A3-529F-4D5D-AF01-8D88ACBE3591}">
      <dgm:prSet phldrT="[Texto]" custT="1"/>
      <dgm:spPr/>
      <dgm:t>
        <a:bodyPr/>
        <a:lstStyle/>
        <a:p>
          <a:r>
            <a:rPr lang="es-ES" sz="1800" dirty="0" smtClean="0"/>
            <a:t>Alejandro</a:t>
          </a:r>
        </a:p>
        <a:p>
          <a:r>
            <a:rPr lang="es-ES" sz="1800" dirty="0" smtClean="0"/>
            <a:t>José María</a:t>
          </a:r>
        </a:p>
        <a:p>
          <a:r>
            <a:rPr lang="es-ES" sz="1800" dirty="0" smtClean="0"/>
            <a:t>Pedro</a:t>
          </a:r>
        </a:p>
        <a:p>
          <a:r>
            <a:rPr lang="es-ES" sz="1800" dirty="0" smtClean="0"/>
            <a:t>Martín</a:t>
          </a:r>
        </a:p>
        <a:p>
          <a:r>
            <a:rPr lang="es-ES" sz="1800" dirty="0" smtClean="0"/>
            <a:t>Alejandro</a:t>
          </a:r>
        </a:p>
        <a:p>
          <a:r>
            <a:rPr lang="es-ES" sz="1800" dirty="0" smtClean="0"/>
            <a:t>Ana</a:t>
          </a:r>
          <a:endParaRPr lang="es-ES" sz="1800" dirty="0"/>
        </a:p>
      </dgm:t>
    </dgm:pt>
    <dgm:pt modelId="{E382A616-D6EE-4AF7-A381-0ED58236C458}" type="parTrans" cxnId="{7ADFCD20-EC0B-4BCD-9A2F-4AB33EC5FBB3}">
      <dgm:prSet/>
      <dgm:spPr/>
      <dgm:t>
        <a:bodyPr/>
        <a:lstStyle/>
        <a:p>
          <a:endParaRPr lang="es-ES"/>
        </a:p>
      </dgm:t>
    </dgm:pt>
    <dgm:pt modelId="{1BE1E5D4-7A1B-4F9C-9B37-8A25E5C75283}" type="sibTrans" cxnId="{7ADFCD20-EC0B-4BCD-9A2F-4AB33EC5FBB3}">
      <dgm:prSet/>
      <dgm:spPr/>
      <dgm:t>
        <a:bodyPr/>
        <a:lstStyle/>
        <a:p>
          <a:endParaRPr lang="es-ES"/>
        </a:p>
      </dgm:t>
    </dgm:pt>
    <dgm:pt modelId="{4001FF4E-5CA0-4A62-9362-54163246D7F8}">
      <dgm:prSet phldrT="[Texto]" custT="1"/>
      <dgm:spPr/>
      <dgm:t>
        <a:bodyPr/>
        <a:lstStyle/>
        <a:p>
          <a:r>
            <a:rPr lang="es-ES" sz="3600" dirty="0" smtClean="0"/>
            <a:t>Isidro</a:t>
          </a:r>
          <a:endParaRPr lang="es-ES" sz="3600" dirty="0"/>
        </a:p>
      </dgm:t>
    </dgm:pt>
    <dgm:pt modelId="{E79CDF2D-DA09-4C77-A342-7D5CC39D8F34}" type="parTrans" cxnId="{7177F9CD-7218-4FD0-80E1-5B4C23735853}">
      <dgm:prSet/>
      <dgm:spPr/>
      <dgm:t>
        <a:bodyPr/>
        <a:lstStyle/>
        <a:p>
          <a:endParaRPr lang="es-ES"/>
        </a:p>
      </dgm:t>
    </dgm:pt>
    <dgm:pt modelId="{C01813A7-A503-4B5F-83E5-01EFE8EF7D40}" type="sibTrans" cxnId="{7177F9CD-7218-4FD0-80E1-5B4C23735853}">
      <dgm:prSet/>
      <dgm:spPr/>
      <dgm:t>
        <a:bodyPr/>
        <a:lstStyle/>
        <a:p>
          <a:endParaRPr lang="es-ES"/>
        </a:p>
      </dgm:t>
    </dgm:pt>
    <dgm:pt modelId="{BFA6CFE0-450C-4818-B8E2-D630947032A8}" type="pres">
      <dgm:prSet presAssocID="{7412D493-BBD1-441D-8F93-BB8C80887E56}" presName="Name0" presStyleCnt="0">
        <dgm:presLayoutVars>
          <dgm:dir/>
          <dgm:resizeHandles val="exact"/>
        </dgm:presLayoutVars>
      </dgm:prSet>
      <dgm:spPr/>
    </dgm:pt>
    <dgm:pt modelId="{05CB2D87-1CD6-44AD-862E-3B8F93746D39}" type="pres">
      <dgm:prSet presAssocID="{7412D493-BBD1-441D-8F93-BB8C80887E56}" presName="cycle" presStyleCnt="0"/>
      <dgm:spPr/>
    </dgm:pt>
    <dgm:pt modelId="{7C0355E4-3AFF-44AC-9115-B4B3A5C21653}" type="pres">
      <dgm:prSet presAssocID="{829D34E2-FFC5-4B0C-83A2-745B8D83293D}" presName="nodeFirstNode" presStyleLbl="node1" presStyleIdx="0" presStyleCnt="5" custRadScaleRad="91559" custRadScaleInc="-64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1F59C2-B414-44E8-AFED-A81EA3790089}" type="pres">
      <dgm:prSet presAssocID="{3BEE088C-536F-44D6-850D-F3EC385BC7D5}" presName="sibTransFirstNode" presStyleLbl="bgShp" presStyleIdx="0" presStyleCnt="1"/>
      <dgm:spPr/>
    </dgm:pt>
    <dgm:pt modelId="{C9C7CF4E-2D65-4106-9CCE-1C35467F4522}" type="pres">
      <dgm:prSet presAssocID="{7CD68EB7-DDB1-421C-AB99-8FCFAD2BFF3C}" presName="nodeFollowingNodes" presStyleLbl="node1" presStyleIdx="1" presStyleCnt="5" custRadScaleRad="99763" custRadScaleInc="-267">
        <dgm:presLayoutVars>
          <dgm:bulletEnabled val="1"/>
        </dgm:presLayoutVars>
      </dgm:prSet>
      <dgm:spPr/>
    </dgm:pt>
    <dgm:pt modelId="{5E348A76-DED6-43FD-81A4-000D7BE47759}" type="pres">
      <dgm:prSet presAssocID="{21FA2A3C-8241-48AA-A00A-FE0DAFD3F4B6}" presName="nodeFollowingNodes" presStyleLbl="node1" presStyleIdx="2" presStyleCnt="5" custScaleY="162685" custRadScaleRad="95722" custRadScaleInc="-83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B12BE0-AA7C-45A2-A9EB-B05049C3EC07}" type="pres">
      <dgm:prSet presAssocID="{E15E07A3-529F-4D5D-AF01-8D88ACBE3591}" presName="nodeFollowingNodes" presStyleLbl="node1" presStyleIdx="3" presStyleCnt="5" custScaleY="157775" custRadScaleRad="91589" custRadScaleInc="20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18E74F-C9DA-4275-A739-3DD2D15630AA}" type="pres">
      <dgm:prSet presAssocID="{4001FF4E-5CA0-4A62-9362-54163246D7F8}" presName="nodeFollowingNodes" presStyleLbl="node1" presStyleIdx="4" presStyleCnt="5" custRadScaleRad="103996" custRadScaleInc="8">
        <dgm:presLayoutVars>
          <dgm:bulletEnabled val="1"/>
        </dgm:presLayoutVars>
      </dgm:prSet>
      <dgm:spPr/>
    </dgm:pt>
  </dgm:ptLst>
  <dgm:cxnLst>
    <dgm:cxn modelId="{022A478A-6CAA-42A4-831C-672460DD615B}" type="presOf" srcId="{E15E07A3-529F-4D5D-AF01-8D88ACBE3591}" destId="{EAB12BE0-AA7C-45A2-A9EB-B05049C3EC07}" srcOrd="0" destOrd="0" presId="urn:microsoft.com/office/officeart/2005/8/layout/cycle3"/>
    <dgm:cxn modelId="{DB90A297-FAFB-41DF-9C8D-0ACE96AC2F71}" type="presOf" srcId="{3BEE088C-536F-44D6-850D-F3EC385BC7D5}" destId="{4A1F59C2-B414-44E8-AFED-A81EA3790089}" srcOrd="0" destOrd="0" presId="urn:microsoft.com/office/officeart/2005/8/layout/cycle3"/>
    <dgm:cxn modelId="{73937A5B-CDF8-4E48-AA7B-074693A2B291}" srcId="{7412D493-BBD1-441D-8F93-BB8C80887E56}" destId="{7CD68EB7-DDB1-421C-AB99-8FCFAD2BFF3C}" srcOrd="1" destOrd="0" parTransId="{CC213703-6EF3-4518-8E1F-1869E38A3ED6}" sibTransId="{3B8A2312-0642-4B05-AD77-217E05E6C00A}"/>
    <dgm:cxn modelId="{9BC77D06-C916-41C2-8069-B3A9F198176A}" type="presOf" srcId="{7412D493-BBD1-441D-8F93-BB8C80887E56}" destId="{BFA6CFE0-450C-4818-B8E2-D630947032A8}" srcOrd="0" destOrd="0" presId="urn:microsoft.com/office/officeart/2005/8/layout/cycle3"/>
    <dgm:cxn modelId="{552F2357-D1EA-4F47-8D8B-5E2EF87975A5}" srcId="{7412D493-BBD1-441D-8F93-BB8C80887E56}" destId="{21FA2A3C-8241-48AA-A00A-FE0DAFD3F4B6}" srcOrd="2" destOrd="0" parTransId="{CBC0A1B3-9B39-4379-ABA1-0F86B6195EEB}" sibTransId="{0062F2D1-E572-40F5-8D69-1510C0D54276}"/>
    <dgm:cxn modelId="{E05CFB13-1F3F-4650-B86F-FAAC9945064F}" type="presOf" srcId="{7CD68EB7-DDB1-421C-AB99-8FCFAD2BFF3C}" destId="{C9C7CF4E-2D65-4106-9CCE-1C35467F4522}" srcOrd="0" destOrd="0" presId="urn:microsoft.com/office/officeart/2005/8/layout/cycle3"/>
    <dgm:cxn modelId="{352BE650-B0D9-4EC7-92E6-31EE5479E507}" type="presOf" srcId="{829D34E2-FFC5-4B0C-83A2-745B8D83293D}" destId="{7C0355E4-3AFF-44AC-9115-B4B3A5C21653}" srcOrd="0" destOrd="0" presId="urn:microsoft.com/office/officeart/2005/8/layout/cycle3"/>
    <dgm:cxn modelId="{7177F9CD-7218-4FD0-80E1-5B4C23735853}" srcId="{7412D493-BBD1-441D-8F93-BB8C80887E56}" destId="{4001FF4E-5CA0-4A62-9362-54163246D7F8}" srcOrd="4" destOrd="0" parTransId="{E79CDF2D-DA09-4C77-A342-7D5CC39D8F34}" sibTransId="{C01813A7-A503-4B5F-83E5-01EFE8EF7D40}"/>
    <dgm:cxn modelId="{0AD645BB-7E53-407C-AE61-2A693BDFD28C}" type="presOf" srcId="{4001FF4E-5CA0-4A62-9362-54163246D7F8}" destId="{5818E74F-C9DA-4275-A739-3DD2D15630AA}" srcOrd="0" destOrd="0" presId="urn:microsoft.com/office/officeart/2005/8/layout/cycle3"/>
    <dgm:cxn modelId="{7ADFCD20-EC0B-4BCD-9A2F-4AB33EC5FBB3}" srcId="{7412D493-BBD1-441D-8F93-BB8C80887E56}" destId="{E15E07A3-529F-4D5D-AF01-8D88ACBE3591}" srcOrd="3" destOrd="0" parTransId="{E382A616-D6EE-4AF7-A381-0ED58236C458}" sibTransId="{1BE1E5D4-7A1B-4F9C-9B37-8A25E5C75283}"/>
    <dgm:cxn modelId="{C467042C-7B61-4DC9-88C6-8D028D68A17F}" srcId="{7412D493-BBD1-441D-8F93-BB8C80887E56}" destId="{829D34E2-FFC5-4B0C-83A2-745B8D83293D}" srcOrd="0" destOrd="0" parTransId="{36E75D0E-3C87-46C2-8A94-0FDC0D567C44}" sibTransId="{3BEE088C-536F-44D6-850D-F3EC385BC7D5}"/>
    <dgm:cxn modelId="{DF2A795A-30AB-47EB-B95C-C2024AE534BF}" type="presOf" srcId="{21FA2A3C-8241-48AA-A00A-FE0DAFD3F4B6}" destId="{5E348A76-DED6-43FD-81A4-000D7BE47759}" srcOrd="0" destOrd="0" presId="urn:microsoft.com/office/officeart/2005/8/layout/cycle3"/>
    <dgm:cxn modelId="{7EE8B6C6-17A0-4E26-8079-010B87499A39}" type="presParOf" srcId="{BFA6CFE0-450C-4818-B8E2-D630947032A8}" destId="{05CB2D87-1CD6-44AD-862E-3B8F93746D39}" srcOrd="0" destOrd="0" presId="urn:microsoft.com/office/officeart/2005/8/layout/cycle3"/>
    <dgm:cxn modelId="{3887D386-B68F-4538-B0CD-D537FD878B27}" type="presParOf" srcId="{05CB2D87-1CD6-44AD-862E-3B8F93746D39}" destId="{7C0355E4-3AFF-44AC-9115-B4B3A5C21653}" srcOrd="0" destOrd="0" presId="urn:microsoft.com/office/officeart/2005/8/layout/cycle3"/>
    <dgm:cxn modelId="{E59B6E9F-CDED-4CE5-A3C2-7DDEE5EFF261}" type="presParOf" srcId="{05CB2D87-1CD6-44AD-862E-3B8F93746D39}" destId="{4A1F59C2-B414-44E8-AFED-A81EA3790089}" srcOrd="1" destOrd="0" presId="urn:microsoft.com/office/officeart/2005/8/layout/cycle3"/>
    <dgm:cxn modelId="{8A98C3DC-7C8B-4F6F-BFED-7E56B54A54C3}" type="presParOf" srcId="{05CB2D87-1CD6-44AD-862E-3B8F93746D39}" destId="{C9C7CF4E-2D65-4106-9CCE-1C35467F4522}" srcOrd="2" destOrd="0" presId="urn:microsoft.com/office/officeart/2005/8/layout/cycle3"/>
    <dgm:cxn modelId="{7DE7C8DD-B109-4EC2-B13C-E44A8304C4C2}" type="presParOf" srcId="{05CB2D87-1CD6-44AD-862E-3B8F93746D39}" destId="{5E348A76-DED6-43FD-81A4-000D7BE47759}" srcOrd="3" destOrd="0" presId="urn:microsoft.com/office/officeart/2005/8/layout/cycle3"/>
    <dgm:cxn modelId="{ECD49FA1-54B3-47C1-A511-FBC5527EEEC2}" type="presParOf" srcId="{05CB2D87-1CD6-44AD-862E-3B8F93746D39}" destId="{EAB12BE0-AA7C-45A2-A9EB-B05049C3EC07}" srcOrd="4" destOrd="0" presId="urn:microsoft.com/office/officeart/2005/8/layout/cycle3"/>
    <dgm:cxn modelId="{E27ED2E3-DB9D-4624-A412-85A30C1017F8}" type="presParOf" srcId="{05CB2D87-1CD6-44AD-862E-3B8F93746D39}" destId="{5818E74F-C9DA-4275-A739-3DD2D15630AA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E2DC6-51A0-462C-A175-B48368C9D78F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3A59F-244E-4F80-82A5-CD5DF4BB0AB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3A59F-244E-4F80-82A5-CD5DF4BB0AB1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7BF3-DEC0-4247-AEFB-7817D63BF1AB}" type="datetimeFigureOut">
              <a:rPr lang="es-ES" smtClean="0"/>
              <a:pPr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4DD2-AEDD-4AF8-B3A1-BA2EE840E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</Words>
  <Application>Microsoft Office PowerPoint</Application>
  <PresentationFormat>Presentación en pantalla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Administrador</dc:creator>
  <cp:lastModifiedBy>Administrador</cp:lastModifiedBy>
  <cp:revision>7</cp:revision>
  <dcterms:created xsi:type="dcterms:W3CDTF">2013-12-03T09:01:53Z</dcterms:created>
  <dcterms:modified xsi:type="dcterms:W3CDTF">2013-12-04T12:26:49Z</dcterms:modified>
</cp:coreProperties>
</file>