
<file path=Configurations2/accelerator/current.xml>
</file>

<file path=META-INF/manifest.xml><?xml version="1.0" encoding="utf-8"?>
<manifest:manifest xmlns:manifest="urn:oasis:names:tc:opendocument:xmlns:manifest:1.0" manifest:version="1.2">
  <manifest:file-entry manifest:media-type="application/vnd.oasis.opendocument.presentation" manifest:version="1.2" manifest:full-path="/"/>
  <manifest:file-entry manifest:media-type="" manifest:full-path="Configurations2/accelerator/current.xml"/>
  <manifest:file-entry manifest:media-type="application/vnd.sun.xml.ui.configuration" manifest:full-path="Configurations2/"/>
  <manifest:file-entry manifest:media-type="image/png" manifest:full-path="Thumbnails/thumbnail.png"/>
  <manifest:file-entry manifest:media-type="text/xml" manifest:full-path="content.xml"/>
  <manifest:file-entry manifest:media-type="image/jpeg" manifest:full-path="Pictures/100000000000025800000258972CD6F9.jpg"/>
  <manifest:file-entry manifest:media-type="image/png" manifest:full-path="Pictures/10000000000000E700000147F79E34A2.png"/>
  <manifest:file-entry manifest:media-type="image/png" manifest:full-path="Pictures/10000000000000AD0000010E7DC05A12.png"/>
  <manifest:file-entry manifest:media-type="image/jpeg" manifest:full-path="Pictures/100000000000007F0000007A8B9CD2DA.jpg"/>
  <manifest:file-entry manifest:media-type="image/jpeg" manifest:full-path="Pictures/10000000000000E1000000E12D0824B8.jpg"/>
  <manifest:file-entry manifest:media-type="image/jpeg" manifest:full-path="Pictures/10000000000000E1000000E14D3AC6DF.jpg"/>
  <manifest:file-entry manifest:media-type="image/jpeg" manifest:full-path="Pictures/10000000000000C2000000F88AAE294B.jpg"/>
  <manifest:file-entry manifest:media-type="image/jpeg" manifest:full-path="Pictures/10000000000001F4000002023C3C29ED.jpg"/>
  <manifest:file-entry manifest:media-type="image/jpeg" manifest:full-path="Pictures/10000000000004CE000003348A04A28A.jpg"/>
  <manifest:file-entry manifest:media-type="image/jpeg" manifest:full-path="Pictures/1000000000000108000001084724A1B8.jpg"/>
  <manifest:file-entry manifest:media-type="image/png" manifest:full-path="Pictures/10000000000001D1000000D5D8D03A58.png"/>
  <manifest:file-entry manifest:media-type="image/png" manifest:full-path="Pictures/10000000000000F80000016E4F490256.png"/>
  <manifest:file-entry manifest:media-type="image/png" manifest:full-path="Pictures/10000000000000D00000010F607C6DAD.png"/>
  <manifest:file-entry manifest:media-type="image/jpeg" manifest:full-path="Pictures/10000000000001080000010884FCD11F.jpg"/>
  <manifest:file-entry manifest:media-type="text/xml" manifest:full-path="settings.xml"/>
  <manifest:file-entry manifest:media-type="text/xml" manifest:full-path="styles.xml"/>
  <manifest:file-entry manifest:media-type="text/xml" manifest:full-path="meta.xml"/>
</manifest:manifest>
</file>

<file path=content.xml><?xml version="1.0" encoding="utf-8"?>
<office:document-content xmlns:office="urn:oasis:names:tc:opendocument:xmlns:office:1.0" xmlns:style="urn:oasis:names:tc:opendocument:xmlns:style:1.0" xmlns:text="urn:oasis:names:tc:opendocument:xmlns:text:1.0" xmlns:table="urn:oasis:names:tc:opendocument:xmlns:table:1.0" xmlns:draw="urn:oasis:names:tc:opendocument:xmlns:drawing:1.0" xmlns:fo="urn:oasis:names:tc:opendocument:xmlns:xsl-fo-compatible:1.0" xmlns:xlink="http://www.w3.org/1999/xlink" xmlns:dc="http://purl.org/dc/elements/1.1/" xmlns:meta="urn:oasis:names:tc:opendocument:xmlns:meta:1.0" xmlns:number="urn:oasis:names:tc:opendocument:xmlns:datastyle:1.0" xmlns:presentation="urn:oasis:names:tc:opendocument:xmlns:presentation:1.0" xmlns:svg="urn:oasis:names:tc:opendocument:xmlns:svg-compatible:1.0" xmlns:chart="urn:oasis:names:tc:opendocument:xmlns:chart:1.0" xmlns:dr3d="urn:oasis:names:tc:opendocument:xmlns:dr3d:1.0" xmlns:math="http://www.w3.org/1998/Math/MathML" xmlns:form="urn:oasis:names:tc:opendocument:xmlns:form:1.0" xmlns:script="urn:oasis:names:tc:opendocument:xmlns:script:1.0" xmlns:ooo="http://openoffice.org/2004/office" xmlns:ooow="http://openoffice.org/2004/writer" xmlns:oooc="http://openoffice.org/2004/calc" xmlns:dom="http://www.w3.org/2001/xml-events" xmlns:xforms="http://www.w3.org/2002/xforms" xmlns:xsd="http://www.w3.org/2001/XMLSchema" xmlns:xsi="http://www.w3.org/2001/XMLSchema-instance" xmlns:smil="urn:oasis:names:tc:opendocument:xmlns:smil-compatible:1.0" xmlns:anim="urn:oasis:names:tc:opendocument:xmlns:animation:1.0" xmlns:rpt="http://openoffice.org/2005/report" xmlns:of="urn:oasis:names:tc:opendocument:xmlns:of:1.2" xmlns:xhtml="http://www.w3.org/1999/xhtml" xmlns:grddl="http://www.w3.org/2003/g/data-view#" xmlns:officeooo="http://openoffice.org/2009/office" xmlns:tableooo="http://openoffice.org/2009/table" xmlns:drawooo="http://openoffice.org/2010/draw" xmlns:field="urn:openoffice:names:experimental:ooo-ms-interop:xmlns:field:1.0" office:version="1.2">
  <office:scripts/>
  <office:automatic-styles>
    <style:style style:name="dp1" style:family="drawing-page">
      <style:drawing-page-properties presentation:background-visible="true" presentation:background-objects-visible="true" presentation:display-footer="false" presentation:display-page-number="false" presentation:display-date-time="false"/>
    </style:style>
    <style:style style:name="dp2" style:family="drawing-page">
      <style:drawing-page-properties presentation:display-header="true" presentation:display-footer="true" presentation:display-page-number="false" presentation:display-date-time="true"/>
    </style:style>
    <style:style style:name="gr1" style:family="graphic">
      <style:graphic-properties style:protect="size"/>
    </style:style>
    <style:style style:name="gr2" style:family="graphic" style:parent-style-name="standard">
      <style:graphic-properties draw:stroke="none" svg:stroke-width="0cm" draw:fill="none" draw:textarea-vertical-align="middle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fo:clip="rect(0cm, 0cm, 0cm, 0cm)" draw:image-opacity="100%" style:mirror="none"/>
    </style:style>
    <style:style style:name="pr1" style:family="presentation" style:parent-style-name="Predeterminado-title">
      <style:graphic-properties draw:stroke="none" svg:stroke-width="0cm" draw:fill="none" draw:textarea-vertical-align="top" draw:auto-grow-height="false" fo:min-height="3.181cm" fo:padding-top="0.125cm" fo:padding-bottom="0.125cm" fo:padding-left="0.25cm" fo:padding-right="0.25cm" fo:wrap-option="wrap"/>
    </style:style>
    <style:style style:name="pr2" style:family="presentation" style:parent-style-name="Predeterminado-subtitle">
      <style:graphic-properties draw:stroke="none" svg:stroke-width="0cm" draw:fill="none" draw:fill-color="#ffffff" draw:textarea-vertical-align="top" draw:auto-grow-height="false" fo:min-height="12.573cm" fo:padding-top="0.125cm" fo:padding-bottom="0.125cm" fo:padding-left="0.25cm" fo:padding-right="0.25cm" fo:wrap-option="wrap"/>
    </style:style>
    <style:style style:name="pr3" style:family="presentation" style:parent-style-name="Predeterminado-notes">
      <style:graphic-properties draw:fill-color="#ffffff" fo:min-height="13.365cm"/>
    </style:style>
    <style:style style:name="pr4" style:family="presentation" style:parent-style-name="Predeterminado_20_1-title">
      <style:graphic-properties draw:stroke="none" svg:stroke-width="0cm" draw:fill="none" draw:textarea-vertical-align="top" draw:auto-grow-height="false" fo:min-height="3.181cm" fo:padding-top="0.125cm" fo:padding-bottom="0.125cm" fo:padding-left="0.25cm" fo:padding-right="0.25cm" fo:wrap-option="wrap"/>
    </style:style>
    <style:style style:name="pr5" style:family="presentation" style:parent-style-name="Predeterminado_20_1-outline1">
      <style:graphic-properties draw:stroke="none" svg:stroke-width="0cm" draw:fill="none" draw:textarea-vertical-align="top" draw:auto-grow-height="false" fo:min-height="12.573cm" fo:padding-top="0.125cm" fo:padding-bottom="0.125cm" fo:padding-left="0.25cm" fo:padding-right="0.25cm" fo:wrap-option="wrap"/>
    </style:style>
    <style:style style:name="pr6" style:family="presentation" style:parent-style-name="Predeterminado_20_1-notes">
      <style:graphic-properties draw:fill-color="#ffffff" fo:min-height="13.365cm"/>
    </style:style>
    <style:style style:name="pr7" style:family="presentation" style:parent-style-name="Predeterminado_20_1-outline1">
      <style:graphic-properties draw:stroke="none" svg:stroke-width="0cm" draw:fill="none" draw:textarea-vertical-align="top" draw:auto-grow-height="false" draw:fit-to-size="false" fo:min-height="12.573cm" fo:padding-top="0.125cm" fo:padding-bottom="0.125cm" fo:padding-left="0.25cm" fo:padding-right="0.25cm" fo:wrap-option="wrap"/>
    </style:style>
    <style:style style:name="P1" style:family="paragraph">
      <style:paragraph-properties fo:margin-top="0cm" fo:margin-bottom="0cm" fo:text-align="start" style:punctuation-wrap="hanging" style:writing-mode="lr-tb"/>
      <style:text-properties fo:hyphenate="false"/>
    </style:style>
    <style:style style:name="P2" style:family="paragraph">
      <style:paragraph-properties style:font-independent-line-spacing="true"/>
      <style:text-properties fo:font-size="18pt"/>
    </style:style>
    <style:style style:name="P3" style:family="paragraph">
      <style:paragraph-properties fo:margin-left="0cm" fo:margin-right="0cm" fo:margin-top="0.183cm" fo:margin-bottom="0.5cm" fo:text-align="start" fo:text-indent="0cm" style:punctuation-wrap="hanging" style:writing-mode="lr-tb"/>
      <style:text-properties fo:hyphenate="false"/>
    </style:style>
    <style:style style:name="P4" style:family="paragraph">
      <style:paragraph-properties fo:text-align="center"/>
      <style:text-properties fo:font-size="18pt"/>
    </style:style>
    <style:style style:name="T1" style:family="text">
      <style:text-properties fo:color="#04617b" style:text-line-through-style="none" fo:font-family="Calibri" fo:font-size="50pt" fo:letter-spacing="normal" fo:font-style="normal" style:text-underline-style="none" fo:font-weight="normal" style:font-size-asian="50pt" style:font-style-asian="normal" style:font-weight-asian="normal" style:font-size-complex="50pt" style:font-style-complex="normal" style:font-weight-complex="normal"/>
    </style:style>
    <style:style style:name="T2" style:family="text">
      <style:text-properties fo:color="#000000" style:text-line-through-style="none" fo:font-family="Constantia" fo:font-size="26pt" fo:letter-spacing="normal" fo:font-style="normal" style:text-underline-style="none" fo:font-weight="normal" style:font-size-asian="26pt" style:font-style-asian="normal" style:font-weight-asian="normal" style:font-size-complex="26pt" style:font-style-complex="normal" style:font-weight-complex="normal"/>
    </style:style>
    <style:style style:name="T3" style:family="text">
      <style:text-properties fo:color="#000000" style:text-line-through-style="none" fo:font-family="Constantia" fo:font-size="36pt" fo:letter-spacing="normal" fo:font-style="normal" style:text-underline-style="none" fo:font-weight="normal" style:font-size-asian="36pt" style:font-style-asian="normal" style:font-weight-asian="normal" style:font-size-complex="36pt" style:font-style-complex="normal" style:font-weight-complex="normal"/>
    </style:style>
    <style:style style:name="T4" style:family="text">
      <style:text-properties fo:color="#000000" style:text-line-through-style="none" fo:font-family="Constantia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/>
    </style:style>
    <style:style style:name="T5" style:family="text">
      <style:text-properties fo:color="#000000" style:text-line-through-style="none" fo:font-family="Constantia" fo:font-size="32pt" fo:letter-spacing="normal" fo:font-style="normal" style:text-underline-style="none" fo:font-weight="normal" style:font-size-asian="32pt" style:font-style-asian="normal" style:font-weight-asian="normal" style:font-size-complex="32pt" style:font-style-complex="normal" style:font-weight-complex="normal"/>
    </style:style>
    <style:style style:name="T6" style:family="text">
      <style:text-properties fo:color="#000000" style:text-line-through-style="none" fo:font-family="Constantia" fo:font-size="28pt" fo:letter-spacing="normal" fo:font-style="normal" style:text-underline-style="none" fo:font-weight="normal" style:font-size-asian="28pt" style:font-style-asian="normal" style:font-weight-asian="normal" style:font-size-complex="28pt" style:font-style-complex="normal" style:font-weight-complex="normal"/>
    </style:style>
    <style:style style:name="T7" style:family="text">
      <style:text-properties fo:color="#000000" style:text-line-through-style="none" fo:font-family="Constantia" fo:font-size="44pt" fo:letter-spacing="normal" fo:font-style="normal" style:text-underline-style="none" fo:font-weight="normal" style:font-size-asian="44pt" style:font-style-asian="normal" style:font-weight-asian="normal" style:font-size-complex="44pt" style:font-style-complex="normal" style:font-weight-complex="normal"/>
    </style:style>
    <text:list-style style:name="L1">
      <text:list-level-style-number text:level="1" style:num-format="">
        <style:list-level-properties text:min-label-width="0.6cm"/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2">
      <text:list-level-style-bullet text:level="1" text:bullet-char="">
        <style:list-level-properties text:space-before="0.001cm" text:min-label-width="0.761cm"/>
        <style:text-properties fo:font-family="'Wingdings 2'" fo:color="#0bd0d9" fo:font-size="95%"/>
      </text:list-level-style-bullet>
      <text:list-level-style-bullet text:level="2" text:bullet-char="–">
        <style:list-level-properties text:space-before="1.5cm" text:min-label-width="0.9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2.8cm" text:min-label-width="0.8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</office:automatic-styles>
  <office:body>
    <office:presentation>
      <draw:page draw:name="page1" draw:style-name="dp1" draw:master-page-name="Predeterminado" presentation:presentation-page-layout-name="AL1T0">
        <draw:frame draw:name="1 Título" presentation:style-name="pr1" draw:text-style-name="P2" draw:layer="layout" svg:width="21.809cm" svg:height="5.079cm" svg:x="1.482cm" svg:y="3.81cm" presentation:class="title" presentation:user-transformed="true">
          <draw:text-box>
            <text:p text:style-name="P1">
              <text:span text:style-name="T1">Catálogo “Kalecitic La Salle”</text:span>
            </text:p>
          </draw:text-box>
        </draw:frame>
        <draw:frame draw:name="2 Subtítulo" presentation:style-name="pr2" draw:text-style-name="P2" draw:layer="layout" svg:width="21.818cm" svg:height="4.867cm" svg:x="1.482cm" svg:y="8.968cm" presentation:class="subtitle" presentation:user-transformed="true">
          <draw:text-box>
            <text:p/>
          </draw:text-box>
        </draw:frame>
        <presentation:notes draw:style-name="dp2">
          <draw:page-thumbnail draw:style-name="gr1" draw:layer="layout" svg:width="14.848cm" svg:height="11.136cm" svg:x="3.075cm" svg:y="2.257cm" draw:page-number="1" presentation:class="page"/>
          <draw:frame presentation:style-name="pr3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2" draw:style-name="dp1" draw:master-page-name="Predeterminado" presentation:presentation-page-layout-name="AL1T0">
        <draw:frame draw:name="4 Título" presentation:style-name="pr1" draw:text-style-name="P2" draw:layer="layout" svg:width="21.809cm" svg:height="5.079cm" svg:x="1.482cm" svg:y="3.81cm" presentation:class="title" presentation:user-transformed="true">
          <draw:text-box>
            <text:p text:style-name="P1">
              <text:span text:style-name="T1">Gastronomía</text:span>
            </text:p>
          </draw:text-box>
        </draw:frame>
        <draw:frame draw:name="5 Subtítulo" presentation:style-name="pr2" draw:text-style-name="P2" draw:layer="layout" svg:width="21.818cm" svg:height="4.867cm" svg:x="1.482cm" svg:y="8.968cm" presentation:class="subtitle" presentation:user-transformed="true">
          <draw:text-box>
            <text:p/>
          </draw:text-box>
        </draw:frame>
        <presentation:notes draw:style-name="dp2">
          <draw:page-thumbnail draw:style-name="gr1" draw:layer="layout" svg:width="14.848cm" svg:height="11.136cm" svg:x="3.075cm" svg:y="2.257cm" draw:page-number="2" presentation:class="page"/>
          <draw:frame presentation:style-name="pr3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3" draw:style-name="dp1" draw:master-page-name="Predeterminado_20_1">
        <draw:frame draw:name="1 Título" presentation:style-name="pr4" draw:text-style-name="P2" draw:layer="layout" svg:width="7.619cm" svg:height="3.227cm" svg:x="1.905cm" svg:y="1.429cm" presentation:class="title" presentation:user-transformed="true">
          <draw:text-box>
            <text:p/>
          </draw:text-box>
        </draw:frame>
        <draw:frame draw:name="4 Marcador de texto" presentation:style-name="pr5" draw:text-style-name="P2" draw:layer="layout" svg:width="7.619cm" svg:height="12.699cm" svg:x="1.905cm" svg:y="4.657cm" presentation:class="outline" presentation:user-transformed="true">
          <draw:text-box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list text:style-name="L2">
              <text:list-item>
                <text:p text:style-name="P3">
                  <text:span text:style-name="T3">3,74 €</text:span>
                </text:p>
              </text:list-item>
            </text:list>
          </draw:text-box>
        </draw:frame>
        <draw:frame draw:name="2 Marcador de contenido" presentation:style-name="pr5" draw:text-style-name="P2" draw:layer="layout" svg:width="14.198cm" svg:height="12.699cm" svg:x="9.931cm" svg:y="4.657cm" presentation:class="outline" presentation:user-transformed="true">
          <draw:text-box>
            <text:list text:style-name="L2">
              <text:list-item>
                <text:p text:style-name="P3">
                  <text:span text:style-name="T4">Mermelada de frambuesa ecológica “Cata Gourmet” 240 g</text:span>
                </text:p>
              </text:list-item>
            </text:list>
            <text:p text:style-name="P3">
              <text:span text:style-name="T2"/>
            </text:p>
            <text:p text:style-name="P3">
              <text:span text:style-name="T2"/>
            </text:p>
          </draw:text-box>
        </draw:frame>
        <draw:frame draw:name="3 Imagen" draw:style-name="gr2" draw:text-style-name="P4" draw:layer="layout" svg:width="9.326cm" svg:height="9.326cm" svg:x="10.716cm" svg:y="8.136cm">
          <draw:image xlink:href="Pictures/1000000000000108000001084724A1B8.jpg" xlink:type="simple" xlink:show="embed" xlink:actuate="onLoad">
            <text:p/>
          </draw:image>
        </draw:frame>
        <presentation:notes draw:style-name="dp2">
          <draw:page-thumbnail draw:style-name="gr1" draw:layer="layout" svg:width="14.848cm" svg:height="11.136cm" svg:x="3.075cm" svg:y="2.257cm" draw:page-number="3" presentation:class="page"/>
          <draw:frame presentation:style-name="pr6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4" draw:style-name="dp1" draw:master-page-name="Predeterminado_20_1">
        <draw:frame draw:name="1 Título" presentation:style-name="pr4" draw:text-style-name="P2" draw:layer="layout" svg:width="7.619cm" svg:height="3.227cm" svg:x="1.905cm" svg:y="1.429cm" presentation:class="title" presentation:user-transformed="true">
          <draw:text-box>
            <text:p/>
          </draw:text-box>
        </draw:frame>
        <draw:frame draw:name="2 Marcador de texto" presentation:style-name="pr5" draw:text-style-name="P2" draw:layer="layout" svg:width="7.619cm" svg:height="12.699cm" svg:x="1.905cm" svg:y="4.657cm" presentation:class="outline" presentation:user-transformed="true">
          <draw:text-box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p text:style-name="P3">
              <text:span text:style-name="T2"/>
            </text:p>
            <text:list text:style-name="L2">
              <text:list-item>
                <text:p text:style-name="P3">
                  <text:span text:style-name="T4">Casadielles asturianas “tierra Astur” ½ Doc.</text:span>
                </text:p>
              </text:list-item>
            </text:list>
            <text:p text:style-name="P3">
              <text:span text:style-name="T4"/>
            </text:p>
            <text:list text:continue-numbering="true" text:style-name="L2">
              <text:list-item>
                <text:p text:style-name="P3">
                  <text:span text:style-name="T4">3,50 €</text:span>
                </text:p>
              </text:list-item>
            </text:list>
            <text:p text:style-name="P3">
              <text:span text:style-name="T2"/>
            </text:p>
            <text:p text:style-name="P3">
              <text:span text:style-name="T2"/>
            </text:p>
          </draw:text-box>
        </draw:frame>
        <draw:frame draw:name="4 Marcador de contenido" draw:style-name="gr2" draw:text-style-name="P4" draw:layer="layout" svg:width="14.198cm" svg:height="9.468cm" svg:x="9.931cm" svg:y="6.272cm">
          <draw:image xlink:href="Pictures/10000000000004CE000003348A04A28A.jpg" xlink:type="simple" xlink:show="embed" xlink:actuate="onLoad">
            <text:p/>
          </draw:image>
        </draw:frame>
        <presentation:notes draw:style-name="dp2">
          <draw:page-thumbnail draw:style-name="gr1" draw:layer="layout" svg:width="14.848cm" svg:height="11.136cm" svg:x="3.075cm" svg:y="2.257cm" draw:page-number="4" presentation:class="page"/>
          <draw:frame presentation:style-name="pr6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5" draw:style-name="dp1" draw:master-page-name="Predeterminado_20_1">
        <draw:frame draw:name="1 Título" presentation:style-name="pr4" draw:text-style-name="P2" draw:layer="layout" svg:width="7.619cm" svg:height="3.227cm" svg:x="1.905cm" svg:y="1.429cm" presentation:class="title" presentation:user-transformed="true">
          <draw:text-box>
            <text:p/>
          </draw:text-box>
        </draw:frame>
        <draw:frame draw:name="2 Marcador de texto" presentation:style-name="pr5" draw:text-style-name="P2" draw:layer="layout" svg:width="7.619cm" svg:height="12.699cm" svg:x="1.905cm" svg:y="4.657cm" presentation:class="outline" presentation:user-transformed="true">
          <draw:text-box>
            <text:list text:style-name="L2">
              <text:list-item>
                <text:p text:style-name="P3">
                  <text:span text:style-name="T5">
                    Mermelada de arándanos ecológica “Cata Gourmet” 
                    <text:s/>
                    240 g
                  </text:span>
                </text:p>
              </text:list-item>
            </text:list>
            <text:p text:style-name="P3">
              <text:span text:style-name="T5"/>
            </text:p>
            <text:list text:continue-numbering="true" text:style-name="L2">
              <text:list-item>
                <text:p text:style-name="P3">
                  <text:span text:style-name="T5">3,74 €</text:span>
                </text:p>
              </text:list-item>
            </text:list>
            <text:p text:style-name="P3">
              <text:span text:style-name="T2"/>
            </text:p>
            <text:p text:style-name="P3">
              <text:span text:style-name="T2"/>
            </text:p>
          </draw:text-box>
        </draw:frame>
        <draw:frame draw:name="4 Marcador de contenido" draw:style-name="gr2" draw:text-style-name="P4" draw:layer="layout" svg:width="12.699cm" svg:height="12.699cm" svg:x="10.68cm" svg:y="4.657cm">
          <draw:image xlink:href="Pictures/100000000000025800000258972CD6F9.jpg" xlink:type="simple" xlink:show="embed" xlink:actuate="onLoad">
            <text:p/>
          </draw:image>
        </draw:frame>
        <presentation:notes draw:style-name="dp2">
          <draw:page-thumbnail draw:style-name="gr1" draw:layer="layout" svg:width="14.848cm" svg:height="11.136cm" svg:x="3.075cm" svg:y="2.257cm" draw:page-number="5" presentation:class="page"/>
          <draw:frame presentation:style-name="pr6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6" draw:style-name="dp1" draw:master-page-name="Predeterminado_20_1">
        <draw:frame draw:name="1 Título" presentation:style-name="pr4" draw:text-style-name="P2" draw:layer="layout" svg:width="7.619cm" svg:height="3.227cm" svg:x="1.905cm" svg:y="1.429cm" presentation:class="title" presentation:user-transformed="true">
          <draw:text-box>
            <text:p/>
          </draw:text-box>
        </draw:frame>
        <draw:frame draw:name="2 Marcador de texto" presentation:style-name="pr7" draw:text-style-name="P2" draw:layer="layout" svg:width="7.619cm" svg:height="12.699cm" svg:x="1.905cm" svg:y="4.657cm" presentation:class="outline" presentation:user-transformed="true">
          <draw:text-box>
            <text:list text:style-name="L2">
              <text:list-item>
                <text:p text:style-name="P3">
                  <text:span text:style-name="T5">Miel de brezo “Tierra Astur” ½ kg</text:span>
                </text:p>
              </text:list-item>
              <text:list-item>
                <text:p text:style-name="P3">
                  <text:span text:style-name="T5">
                    6,05 
                    <text:s/>
                    €
                  </text:span>
                </text:p>
              </text:list-item>
            </text:list>
          </draw:text-box>
        </draw:frame>
        <draw:frame draw:name="4 Marcador de contenido" draw:style-name="gr2" draw:text-style-name="P4" draw:layer="layout" svg:width="10.6cm" svg:height="10.6cm" svg:x="11.112cm" svg:y="6.945cm">
          <draw:image xlink:href="Pictures/10000000000001080000010884FCD11F.jpg" xlink:type="simple" xlink:show="embed" xlink:actuate="onLoad">
            <text:p/>
          </draw:image>
        </draw:frame>
        <presentation:notes draw:style-name="dp2">
          <draw:page-thumbnail draw:style-name="gr1" draw:layer="layout" svg:width="14.848cm" svg:height="11.136cm" svg:x="3.075cm" svg:y="2.257cm" draw:page-number="6" presentation:class="page"/>
          <draw:frame presentation:style-name="pr6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7" draw:style-name="dp1" draw:master-page-name="Predeterminado_20_1">
        <draw:frame draw:name="1 Título" presentation:style-name="pr4" draw:text-style-name="P2" draw:layer="layout" svg:width="7.619cm" svg:height="3.227cm" svg:x="1.905cm" svg:y="1.429cm" presentation:class="title" presentation:user-transformed="true">
          <draw:text-box>
            <text:p/>
          </draw:text-box>
        </draw:frame>
        <draw:frame draw:name="2 Marcador de texto" presentation:style-name="pr7" draw:text-style-name="P2" draw:layer="layout" svg:width="7.619cm" svg:height="12.699cm" svg:x="1.905cm" svg:y="4.657cm" presentation:class="outline" presentation:user-transformed="true">
          <draw:text-box>
            <text:list text:style-name="L2">
              <text:list-item>
                <text:p text:style-name="P3">
                  <text:span text:style-name="T5">Estuche de fabada asturiana “Crivencar” 2 raciones 6, 49 €</text:span>
                </text:p>
              </text:list-item>
            </text:list>
          </draw:text-box>
        </draw:frame>
        <draw:frame draw:name="4 Marcador de contenido" draw:style-name="gr2" draw:text-style-name="P4" draw:layer="layout" svg:width="9.021cm" svg:height="9.021cm" svg:x="13.295cm" svg:y="6.747cm">
          <draw:image xlink:href="Pictures/10000000000000E1000000E12D0824B8.jpg" xlink:type="simple" xlink:show="embed" xlink:actuate="onLoad">
            <text:p/>
          </draw:image>
        </draw:frame>
        <presentation:notes draw:style-name="dp2">
          <draw:page-thumbnail draw:style-name="gr1" draw:layer="layout" svg:width="14.848cm" svg:height="11.136cm" svg:x="3.075cm" svg:y="2.257cm" draw:page-number="7" presentation:class="page"/>
          <draw:frame presentation:style-name="pr6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8" draw:style-name="dp1" draw:master-page-name="Predeterminado_20_1">
        <draw:frame draw:name="1 Título" presentation:style-name="pr4" draw:text-style-name="P2" draw:layer="layout" svg:width="7.619cm" svg:height="3.227cm" svg:x="1.905cm" svg:y="1.429cm" presentation:class="title" presentation:user-transformed="true">
          <draw:text-box>
            <text:p/>
          </draw:text-box>
        </draw:frame>
        <draw:frame draw:name="2 Marcador de texto" presentation:style-name="pr7" draw:text-style-name="P2" draw:layer="layout" svg:width="7.619cm" svg:height="12.699cm" svg:x="1.905cm" svg:y="4.657cm" presentation:class="outline" presentation:user-transformed="true">
          <draw:text-box>
            <text:list text:style-name="L2">
              <text:list-item>
                <text:p text:style-name="P3">
                  <text:span text:style-name="T6">
                    Paté de ciervo “L’Arbeyal” 
                    <text:s/>
                    100 g
                  </text:span>
                </text:p>
              </text:list-item>
            </text:list>
            <text:p text:style-name="P3">
              <text:span text:style-name="T6"/>
            </text:p>
            <text:p text:style-name="P3">
              <text:span text:style-name="T6"/>
            </text:p>
            <text:list text:continue-numbering="true" text:style-name="L2">
              <text:list-item>
                <text:p text:style-name="P3">
                  <text:span text:style-name="T6">2,15 €</text:span>
                </text:p>
              </text:list-item>
            </text:list>
          </draw:text-box>
        </draw:frame>
        <draw:frame draw:name="4 Marcador de contenido" draw:style-name="gr2" draw:text-style-name="P4" draw:layer="layout" svg:width="12.353cm" svg:height="12.699cm" svg:x="10.716cm" svg:y="5.556cm">
          <draw:image xlink:href="Pictures/10000000000001F4000002023C3C29ED.jpg" xlink:type="simple" xlink:show="embed" xlink:actuate="onLoad">
            <text:p/>
          </draw:image>
        </draw:frame>
        <presentation:notes draw:style-name="dp2">
          <draw:page-thumbnail draw:style-name="gr1" draw:layer="layout" svg:width="14.848cm" svg:height="11.136cm" svg:x="3.075cm" svg:y="2.257cm" draw:page-number="8" presentation:class="page"/>
          <draw:frame presentation:style-name="pr6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9" draw:style-name="dp1" draw:master-page-name="Predeterminado_20_1">
        <draw:frame draw:name="1 Título" presentation:style-name="pr4" draw:text-style-name="P2" draw:layer="layout" svg:width="7.619cm" svg:height="3.227cm" svg:x="1.905cm" svg:y="1.429cm" presentation:class="title" presentation:user-transformed="true">
          <draw:text-box>
            <text:p/>
          </draw:text-box>
        </draw:frame>
        <draw:frame draw:name="2 Marcador de texto" presentation:style-name="pr7" draw:text-style-name="P2" draw:layer="layout" svg:width="7.619cm" svg:height="12.699cm" svg:x="1.905cm" svg:y="4.657cm" presentation:class="outline" presentation:user-transformed="true">
          <draw:text-box>
            <text:list text:style-name="L2">
              <text:list-item>
                <text:p text:style-name="P3">
                  <text:span text:style-name="T6">
                    Tomate ecológico asturiano “Agreco” 
                    <text:s/>
                  </text:span>
                </text:p>
              </text:list-item>
            </text:list>
            <text:p text:style-name="P3">
              <text:span text:style-name="T6"/>
            </text:p>
            <text:list text:continue-numbering="true" text:style-name="L2">
              <text:list-item>
                <text:p text:style-name="P3">
                  <text:span text:style-name="T6">3.03 €</text:span>
                </text:p>
              </text:list-item>
            </text:list>
          </draw:text-box>
        </draw:frame>
        <draw:frame draw:name="4 Marcador de contenido" draw:style-name="gr2" draw:text-style-name="P4" draw:layer="layout" svg:width="10.038cm" svg:height="9.643cm" svg:x="11.112cm" svg:y="5.358cm">
          <draw:image xlink:href="Pictures/100000000000007F0000007A8B9CD2DA.jpg" xlink:type="simple" xlink:show="embed" xlink:actuate="onLoad">
            <text:p/>
          </draw:image>
        </draw:frame>
        <presentation:notes draw:style-name="dp2">
          <draw:page-thumbnail draw:style-name="gr1" draw:layer="layout" svg:width="14.848cm" svg:height="11.136cm" svg:x="3.075cm" svg:y="2.257cm" draw:page-number="9" presentation:class="page"/>
          <draw:frame presentation:style-name="pr6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0" draw:style-name="dp1" draw:master-page-name="Predeterminado_20_1">
        <draw:frame draw:name="1 Título" presentation:style-name="pr4" draw:text-style-name="P2" draw:layer="layout" svg:width="7.619cm" svg:height="3.227cm" svg:x="1.905cm" svg:y="1.429cm" presentation:class="title" presentation:user-transformed="true">
          <draw:text-box>
            <text:p/>
          </draw:text-box>
        </draw:frame>
        <draw:frame draw:name="2 Marcador de texto" presentation:style-name="pr7" draw:text-style-name="P2" draw:layer="layout" svg:width="7.619cm" svg:height="12.699cm" svg:x="1.905cm" svg:y="4.657cm" presentation:class="outline" presentation:user-transformed="true">
          <draw:text-box>
            <text:list text:style-name="L2">
              <text:list-item>
                <text:p text:style-name="P3">
                  <text:span text:style-name="T5">
                    Arroz con leche “Santolaya” 
                    <text:s/>
                    100 g
                  </text:span>
                </text:p>
              </text:list-item>
            </text:list>
            <text:p text:style-name="P3">
              <text:span text:style-name="T5"/>
            </text:p>
            <text:list text:continue-numbering="true" text:style-name="L2">
              <text:list-item>
                <text:p text:style-name="P3">
                  <text:span text:style-name="T5">1,54 € </text:span>
                </text:p>
              </text:list-item>
            </text:list>
          </draw:text-box>
        </draw:frame>
        <draw:frame draw:name="4 Marcador de contenido" draw:style-name="gr2" draw:text-style-name="P4" draw:layer="layout" svg:width="6.57cm" svg:height="8.398cm" svg:x="13.692cm" svg:y="6.945cm">
          <draw:image xlink:href="Pictures/10000000000000C2000000F88AAE294B.jpg" xlink:type="simple" xlink:show="embed" xlink:actuate="onLoad">
            <text:p/>
          </draw:image>
        </draw:frame>
        <presentation:notes draw:style-name="dp2">
          <draw:page-thumbnail draw:style-name="gr1" draw:layer="layout" svg:width="14.848cm" svg:height="11.136cm" svg:x="3.075cm" svg:y="2.257cm" draw:page-number="10" presentation:class="page"/>
          <draw:frame presentation:style-name="pr6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1" draw:style-name="dp1" draw:master-page-name="Predeterminado" presentation:presentation-page-layout-name="AL1T0">
        <draw:frame draw:name="4 Título" presentation:style-name="pr1" draw:text-style-name="P2" draw:layer="layout" svg:width="21.809cm" svg:height="5.079cm" svg:x="1.482cm" svg:y="3.81cm" presentation:class="title" presentation:user-transformed="true">
          <draw:text-box>
            <text:p text:style-name="P1">
              <text:span text:style-name="T1">Regalos</text:span>
            </text:p>
          </draw:text-box>
        </draw:frame>
        <draw:frame draw:name="5 Subtítulo" presentation:style-name="pr2" draw:text-style-name="P2" draw:layer="layout" svg:width="21.818cm" svg:height="4.867cm" svg:x="1.482cm" svg:y="8.968cm" presentation:class="subtitle" presentation:user-transformed="true">
          <draw:text-box>
            <text:p/>
          </draw:text-box>
        </draw:frame>
        <presentation:notes draw:style-name="dp2">
          <draw:page-thumbnail draw:style-name="gr1" draw:layer="layout" svg:width="14.848cm" svg:height="11.136cm" svg:x="3.075cm" svg:y="2.257cm" draw:page-number="11" presentation:class="page"/>
          <draw:frame presentation:style-name="pr3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2" draw:style-name="dp1" draw:master-page-name="Predeterminado_20_1">
        <draw:frame draw:name="3 Título" presentation:style-name="pr4" draw:text-style-name="P2" draw:layer="layout" svg:width="7.619cm" svg:height="3.227cm" svg:x="1.905cm" svg:y="1.429cm" presentation:class="title" presentation:user-transformed="true">
          <draw:text-box>
            <text:p/>
          </draw:text-box>
        </draw:frame>
        <draw:frame draw:name="5 Marcador de texto" presentation:style-name="pr7" draw:text-style-name="P2" draw:layer="layout" svg:width="7.619cm" svg:height="12.699cm" svg:x="1.905cm" svg:y="4.657cm" presentation:class="outline" presentation:user-transformed="true">
          <draw:text-box>
            <text:list text:style-name="L2">
              <text:list-item>
                <text:p text:style-name="P3">
                  <text:span text:style-name="T5">Hórreo rústico con corredor 6 cm</text:span>
                </text:p>
              </text:list-item>
            </text:list>
            <text:p text:style-name="P3">
              <text:span text:style-name="T5"/>
            </text:p>
            <text:list text:continue-numbering="true" text:style-name="L2">
              <text:list-item>
                <text:p text:style-name="P3">
                  <text:span text:style-name="T5">4,27 €</text:span>
                </text:p>
              </text:list-item>
            </text:list>
          </draw:text-box>
        </draw:frame>
        <draw:frame draw:name="6 Marcador de contenido" draw:style-name="gr2" draw:text-style-name="P4" draw:layer="layout" svg:width="9.021cm" svg:height="9.021cm" svg:x="14.089cm" svg:y="7.541cm">
          <draw:image xlink:href="Pictures/10000000000000E1000000E14D3AC6DF.jpg" xlink:type="simple" xlink:show="embed" xlink:actuate="onLoad">
            <text:p/>
          </draw:image>
        </draw:frame>
        <presentation:notes draw:style-name="dp2">
          <draw:page-thumbnail draw:style-name="gr1" draw:layer="layout" svg:width="14.848cm" svg:height="11.136cm" svg:x="3.075cm" svg:y="2.257cm" draw:page-number="12" presentation:class="page"/>
          <draw:frame presentation:style-name="pr6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3" draw:style-name="dp1" draw:master-page-name="Predeterminado_20_1">
        <draw:frame draw:name="1 Título" presentation:style-name="pr4" draw:text-style-name="P2" draw:layer="layout" svg:width="7.619cm" svg:height="3.227cm" svg:x="1.905cm" svg:y="1.429cm" presentation:class="title" presentation:user-transformed="true">
          <draw:text-box>
            <text:p/>
          </draw:text-box>
        </draw:frame>
        <draw:frame draw:name="2 Marcador de texto" presentation:style-name="pr7" draw:text-style-name="P2" draw:layer="layout" svg:width="7.619cm" svg:height="12.699cm" svg:x="1.389cm" svg:y="4.762cm" presentation:class="outline" presentation:user-transformed="true">
          <draw:text-box>
            <text:list text:style-name="L2">
              <text:list-item>
                <text:p text:style-name="P3">
                  <text:span text:style-name="T7">Llavero con cadena 1,60 € </text:span>
                </text:p>
              </text:list-item>
            </text:list>
          </draw:text-box>
        </draw:frame>
        <draw:frame draw:name="4 Marcador de contenido" draw:style-name="gr2" draw:text-style-name="P4" draw:layer="layout" svg:width="7.56cm" svg:height="11.799cm" svg:x="14.486cm" svg:y="5.953cm">
          <draw:image xlink:href="Pictures/10000000000000AD0000010E7DC05A12.png" xlink:type="simple" xlink:show="embed" xlink:actuate="onLoad">
            <text:p/>
          </draw:image>
        </draw:frame>
        <presentation:notes draw:style-name="dp2">
          <draw:page-thumbnail draw:style-name="gr1" draw:layer="layout" svg:width="14.848cm" svg:height="11.136cm" svg:x="3.075cm" svg:y="2.257cm" draw:page-number="13" presentation:class="page"/>
          <draw:frame presentation:style-name="pr6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4" draw:style-name="dp1" draw:master-page-name="Predeterminado_20_1">
        <draw:frame draw:name="1 Título" presentation:style-name="pr4" draw:text-style-name="P2" draw:layer="layout" svg:width="7.619cm" svg:height="3.227cm" svg:x="1.905cm" svg:y="1.429cm" presentation:class="title" presentation:user-transformed="true">
          <draw:text-box>
            <text:p/>
          </draw:text-box>
        </draw:frame>
        <draw:frame draw:name="2 Marcador de texto" presentation:style-name="pr7" draw:text-style-name="P2" draw:layer="layout" svg:width="7.619cm" svg:height="12.699cm" svg:x="1.905cm" svg:y="4.657cm" presentation:class="outline" presentation:user-transformed="true">
          <draw:text-box>
            <text:list text:style-name="L2">
              <text:list-item>
                <text:p text:style-name="P3">
                  <text:span text:style-name="T5">Imanes con relieve</text:span>
                </text:p>
              </text:list-item>
            </text:list>
            <text:p text:style-name="P3">
              <text:span text:style-name="T5"/>
            </text:p>
            <text:p text:style-name="P3">
              <text:span text:style-name="T5"/>
            </text:p>
            <text:list text:continue-numbering="true" text:style-name="L2">
              <text:list-item>
                <text:p text:style-name="P3">
                  <text:span text:style-name="T5">1,60 €/ud</text:span>
                </text:p>
              </text:list-item>
            </text:list>
          </draw:text-box>
        </draw:frame>
        <draw:frame draw:name="4 Marcador de contenido" draw:style-name="gr2" draw:text-style-name="P4" draw:layer="layout" svg:width="14.151cm" svg:height="6.481cm" svg:x="10.12cm" svg:y="7.342cm">
          <draw:image xlink:href="Pictures/10000000000001D1000000D5D8D03A58.png" xlink:type="simple" xlink:show="embed" xlink:actuate="onLoad">
            <text:p/>
          </draw:image>
        </draw:frame>
        <presentation:notes draw:style-name="dp2">
          <draw:page-thumbnail draw:style-name="gr1" draw:layer="layout" svg:width="14.848cm" svg:height="11.136cm" svg:x="3.075cm" svg:y="2.257cm" draw:page-number="14" presentation:class="page"/>
          <draw:frame presentation:style-name="pr6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5" draw:style-name="dp1" draw:master-page-name="Predeterminado_20_1">
        <draw:frame draw:name="1 Título" presentation:style-name="pr4" draw:text-style-name="P2" draw:layer="layout" svg:width="7.619cm" svg:height="3.227cm" svg:x="1.905cm" svg:y="1.429cm" presentation:class="title" presentation:user-transformed="true">
          <draw:text-box>
            <text:p/>
          </draw:text-box>
        </draw:frame>
        <draw:frame draw:name="2 Marcador de texto" presentation:style-name="pr7" draw:text-style-name="P2" draw:layer="layout" svg:width="7.619cm" svg:height="12.699cm" svg:x="1.905cm" svg:y="4.657cm" presentation:class="outline" presentation:user-transformed="true">
          <draw:text-box>
            <text:list text:style-name="L2">
              <text:list-item>
                <text:p text:style-name="P3">
                  <text:span text:style-name="T7">Pulsera con accesorios</text:span>
                </text:p>
              </text:list-item>
            </text:list>
            <text:p text:style-name="P3">
              <text:span text:style-name="T7"/>
            </text:p>
            <text:list text:continue-numbering="true" text:style-name="L2">
              <text:list-item>
                <text:p text:style-name="P3">
                  <text:span text:style-name="T7">1,60 €</text:span>
                </text:p>
              </text:list-item>
            </text:list>
          </draw:text-box>
        </draw:frame>
        <draw:frame draw:name="4 Marcador de contenido" draw:style-name="gr2" draw:text-style-name="P4" draw:layer="layout" svg:width="6.953cm" svg:height="9.06cm" svg:x="13.692cm" svg:y="5.556cm">
          <draw:image xlink:href="Pictures/10000000000000D00000010F607C6DAD.png" xlink:type="simple" xlink:show="embed" xlink:actuate="onLoad">
            <text:p/>
          </draw:image>
        </draw:frame>
        <presentation:notes draw:style-name="dp2">
          <draw:page-thumbnail draw:style-name="gr1" draw:layer="layout" svg:width="14.848cm" svg:height="11.136cm" svg:x="3.075cm" svg:y="2.257cm" draw:page-number="15" presentation:class="page"/>
          <draw:frame presentation:style-name="pr6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6" draw:style-name="dp1" draw:master-page-name="Predeterminado_20_1">
        <draw:frame draw:name="1 Título" presentation:style-name="pr4" draw:text-style-name="P2" draw:layer="layout" svg:width="7.619cm" svg:height="3.227cm" svg:x="1.905cm" svg:y="1.429cm" presentation:class="title" presentation:user-transformed="true">
          <draw:text-box>
            <text:p/>
          </draw:text-box>
        </draw:frame>
        <draw:frame draw:name="2 Marcador de texto" presentation:style-name="pr7" draw:text-style-name="P2" draw:layer="layout" svg:width="7.619cm" svg:height="12.699cm" svg:x="1.905cm" svg:y="4.657cm" presentation:class="outline" presentation:user-transformed="true">
          <draw:text-box>
            <text:list text:style-name="L2">
              <text:list-item>
                <text:p text:style-name="P3">
                  <text:span text:style-name="T7">Libreta anillas con hojas de colores</text:span>
                </text:p>
              </text:list-item>
            </text:list>
            <text:p text:style-name="P3">
              <text:span text:style-name="T7"/>
            </text:p>
            <text:list text:continue-numbering="true" text:style-name="L2">
              <text:list-item>
                <text:p text:style-name="P3">
                  <text:span text:style-name="T7">1,60 €</text:span>
                </text:p>
              </text:list-item>
            </text:list>
          </draw:text-box>
        </draw:frame>
        <draw:frame draw:name="4 Marcador de contenido" draw:style-name="gr2" draw:text-style-name="P4" draw:layer="layout" svg:width="6.662cm" svg:height="9.431cm" svg:x="13.692cm" svg:y="6.35cm">
          <draw:image xlink:href="Pictures/10000000000000E700000147F79E34A2.png" xlink:type="simple" xlink:show="embed" xlink:actuate="onLoad">
            <text:p/>
          </draw:image>
        </draw:frame>
        <presentation:notes draw:style-name="dp2">
          <draw:page-thumbnail draw:style-name="gr1" draw:layer="layout" svg:width="14.848cm" svg:height="11.136cm" svg:x="3.075cm" svg:y="2.257cm" draw:page-number="16" presentation:class="page"/>
          <draw:frame presentation:style-name="pr6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7" draw:style-name="dp1" draw:master-page-name="Predeterminado_20_1">
        <draw:frame draw:name="1 Título" presentation:style-name="pr4" draw:text-style-name="P2" draw:layer="layout" svg:width="7.619cm" svg:height="3.227cm" svg:x="1.905cm" svg:y="1.429cm" presentation:class="title" presentation:user-transformed="true">
          <draw:text-box>
            <text:p/>
          </draw:text-box>
        </draw:frame>
        <draw:frame draw:name="2 Marcador de texto" presentation:style-name="pr7" draw:text-style-name="P2" draw:layer="layout" svg:width="7.619cm" svg:height="12.699cm" svg:x="1.905cm" svg:y="4.657cm" presentation:class="outline" presentation:user-transformed="true">
          <draw:text-box>
            <text:list text:style-name="L2">
              <text:list-item>
                <text:p text:style-name="P3">
                  <text:span text:style-name="T7">Marco de fotos con imán para nevera</text:span>
                </text:p>
              </text:list-item>
            </text:list>
            <text:p text:style-name="P3">
              <text:span text:style-name="T7"/>
            </text:p>
            <text:list text:continue-numbering="true" text:style-name="L2">
              <text:list-item>
                <text:p text:style-name="P3">
                  <text:span text:style-name="T7">1,60 €</text:span>
                </text:p>
              </text:list-item>
            </text:list>
          </draw:text-box>
        </draw:frame>
        <draw:frame draw:name="4 Marcador de contenido" draw:style-name="gr2" draw:text-style-name="P4" draw:layer="layout" svg:width="7.511cm" svg:height="11.085cm" svg:x="13.692cm" svg:y="4.564cm">
          <draw:image xlink:href="Pictures/10000000000000F80000016E4F490256.png" xlink:type="simple" xlink:show="embed" xlink:actuate="onLoad">
            <text:p/>
          </draw:image>
        </draw:frame>
        <presentation:notes draw:style-name="dp2">
          <draw:page-thumbnail draw:style-name="gr1" draw:layer="layout" svg:width="14.848cm" svg:height="11.136cm" svg:x="3.075cm" svg:y="2.257cm" draw:page-number="17" presentation:class="page"/>
          <draw:frame presentation:style-name="pr6" draw:layer="layout" svg:width="16.799cm" svg:height="13.365cm" svg:x="2.1cm" svg:y="14.107cm" presentation:class="notes" presentation:placeholder="true">
            <draw:text-box/>
          </draw:frame>
        </presentation:notes>
      </draw:page>
      <presentation:settings presentation:mouse-visible="false"/>
    </office:presentation>
  </office:body>
</office:document-content>
</file>

<file path=meta.xml><?xml version="1.0" encoding="utf-8"?>
<office:document-meta xmlns:office="urn:oasis:names:tc:opendocument:xmlns:office:1.0" xmlns:xlink="http://www.w3.org/1999/xlink" xmlns:dc="http://purl.org/dc/elements/1.1/" xmlns:meta="urn:oasis:names:tc:opendocument:xmlns:meta:1.0" xmlns:presentation="urn:oasis:names:tc:opendocument:xmlns:presentation:1.0" xmlns:ooo="http://openoffice.org/2004/office" xmlns:smil="urn:oasis:names:tc:opendocument:xmlns:smil-compatible:1.0" xmlns:anim="urn:oasis:names:tc:opendocument:xmlns:animation:1.0" xmlns:grddl="http://www.w3.org/2003/g/data-view#" xmlns:officeooo="http://openoffice.org/2009/office" xmlns:drawooo="http://openoffice.org/2010/draw" office:version="1.2">
  <office:meta>
    <dc:date>2014-03-27T09:48:48.87</dc:date>
    <meta:document-statistic meta:object-count="126"/>
    <meta:generator>OpenOffice/4.0.0$Win32 OpenOffice.org_project/400m3$Build-9702</meta:generator>
  </office:meta>
</office:document-meta>
</file>

<file path=settings.xml><?xml version="1.0" encoding="utf-8"?>
<office:document-settings xmlns:office="urn:oasis:names:tc:opendocument:xmlns:office:1.0" xmlns:xlink="http://www.w3.org/1999/xlink" xmlns:presentation="urn:oasis:names:tc:opendocument:xmlns:presentation:1.0" xmlns:config="urn:oasis:names:tc:opendocument:xmlns:config:1.0" xmlns:ooo="http://openoffice.org/2004/office" xmlns:smil="urn:oasis:names:tc:opendocument:xmlns:smil-compatible:1.0" xmlns:anim="urn:oasis:names:tc:opendocument:xmlns:animation:1.0" xmlns:officeooo="http://openoffice.org/2009/office" xmlns:drawooo="http://openoffice.org/2010/draw" office:version="1.2">
  <office:settings>
    <config:config-item-set config:name="ooo:view-settings">
      <config:config-item config:name="VisibleAreaTop" config:type="int">-290</config:config-item>
      <config:config-item config:name="VisibleAreaLeft" config:type="int">-906</config:config-item>
      <config:config-item config:name="VisibleAreaWidth" config:type="int">27292</config:config-item>
      <config:config-item config:name="VisibleAreaHeight" config:type="int">19644</config:config-item>
      <config:config-item-map-indexed config:name="Views">
        <config:config-item-map-entry>
          <config:config-item config:name="ViewId" config:type="string">view1</config:config-item>
          <config:config-item config:name="GridIsVisible" config:type="boolean">false</config:config-item>
          <config:config-item config:name="GridIsFront" config:type="boolean">false</config:config-item>
          <config:config-item config:name="IsSnapToGrid" config:type="boolean">true</config:config-item>
          <config:config-item config:name="IsSnapToPageMargins" config:type="boolean">true</config:config-item>
          <config:config-item config:name="IsSnapToSnapLines" config:type="boolean">true</config:config-item>
          <config:config-item config:name="IsSnapToObjectFrame" config:type="boolean">true</config:config-item>
          <config:config-item config:name="IsSnapToObjectPoints" config:type="boolean">false</config:config-item>
          <config:config-item config:name="IsPlusHandlesAlwaysVisible" config:type="boolean">false</config:config-item>
          <config:config-item config:name="IsFrameDragSingles" config:type="boolean">true</config:config-item>
          <config:config-item config:name="EliminatePolyPointLimitAngle" config:type="int">1500</config:config-item>
          <config:config-item config:name="IsEliminatePolyPoints" config:type="boolean">false</config:config-item>
          <config:config-item config:name="VisibleLayers" config:type="base64Binary">//////////////////////////////////////////8=</config:config-item>
          <config:config-item config:name="PrintableLayers" config:type="base64Binary">//////////////////////////////////////////8=</config:config-item>
          <config:config-item config:name="LockedLayers" config:type="base64Binary"/>
          <config:config-item config:name="NoAttribs" config:type="boolean">false</config:config-item>
          <config:config-item config:name="NoColors" config:type="boolean">true</config:config-item>
          <config:config-item config:name="RulerIsVisible" config:type="boolean">false</config:config-item>
          <config:config-item config:name="PageKind" config:type="short">0</config:config-item>
          <config:config-item config:name="SelectedPage" config:type="short">13</config:config-item>
          <config:config-item config:name="IsLayerMode" config:type="boolean">false</config:config-item>
          <config:config-item config:name="IsBigHandles" config:type="boolean">true</config:config-item>
          <config:config-item config:name="IsDoubleClickTextEdit" config:type="boolean">true</config:config-item>
          <config:config-item config:name="IsClickChangeRotation" config:type="boolean">true</config:config-item>
          <config:config-item config:name="SlidesPerRow" config:type="short">4</config:config-item>
          <config:config-item config:name="EditModeStandard" config:type="int">0</config:config-item>
          <config:config-item config:name="EditModeNotes" config:type="int">0</config:config-item>
          <config:config-item config:name="EditModeHandout" config:type="int">1</config:config-item>
          <config:config-item config:name="VisibleAreaTop" config:type="int">-290</config:config-item>
          <config:config-item config:name="VisibleAreaLeft" config:type="int">-906</config:config-item>
          <config:config-item config:name="VisibleAreaWidth" config:type="int">27293</config:config-item>
          <config:config-item config:name="VisibleAreaHeight" config:type="int">19645</config:config-item>
          <config:config-item config:name="GridCoarseWidth" config:type="int">2000</config:config-item>
          <config:config-item config:name="GridCoarseHeight" config:type="int">2000</config:config-item>
          <config:config-item config:name="GridFineWidth" config:type="int">200</config:config-item>
          <config:config-item config:name="GridFineHeight" config:type="int">200</config:config-item>
          <config:config-item config:name="GridSnapWidthXNumerator" config:type="int">200</config:config-item>
          <config:config-item config:name="GridSnapWidthXDenominator" config:type="int">1</config:config-item>
          <config:config-item config:name="GridSnapWidthYNumerator" config:type="int">200</config:config-item>
          <config:config-item config:name="GridSnapWidthYDenominator" config:type="int">1</config:config-item>
          <config:config-item config:name="IsAngleSnapEnabled" config:type="boolean">false</config:config-item>
          <config:config-item config:name="SnapAngle" config:type="int">1500</config:config-item>
          <config:config-item config:name="ZoomOnPage" config:type="boolean">true</config:config-item>
        </config:config-item-map-entry>
      </config:config-item-map-indexed>
    </config:config-item-set>
    <config:config-item-set config:name="ooo:configuration-settings">
      <config:config-item config:name="ApplyUserData" config:type="boolean">true</config:config-item>
      <config:config-item config:name="BitmapTableURL" config:type="string">$(user)/config/standard.sob</config:config-item>
      <config:config-item config:name="CharacterCompressionType" config:type="short">0</config:config-item>
      <config:config-item config:name="ColorTableURL" config:type="string">$(user)/config/standard.soc</config:config-item>
      <config:config-item config:name="DashTableURL" config:type="string">$(user)/config/standard.sod</config:config-item>
      <config:config-item config:name="DefaultTabStop" config:type="int">1250</config:config-item>
      <config:config-item-map-indexed config:name="ForbiddenCharacters">
        <config:config-item-map-entry>
          <config:config-item config:name="Language" config:type="string">es</config:config-item>
          <config:config-item config:name="Country" config:type="string">ES</config:config-item>
          <config:config-item config:name="Variant" config:type="string"/>
          <config:config-item config:name="BeginLine" config:type="string"/>
          <config:config-item config:name="EndLine" config:type="string"/>
        </config:config-item-map-entry>
      </config:config-item-map-indexed>
      <config:config-item config:name="GradientTableURL" config:type="string">$(user)/config/standard.sog</config:config-item>
      <config:config-item config:name="HandoutsHorizontal" config:type="boolean">true</config:config-item>
      <config:config-item config:name="HatchTableURL" config:type="string">$(user)/config/standard.soh</config:config-item>
      <config:config-item config:name="IsKernAsianPunctuation" config:type="boolean">false</config:config-item>
      <config:config-item config:name="IsPrintBooklet" config:type="boolean">false</config:config-item>
      <config:config-item config:name="IsPrintBookletBack" config:type="boolean">true</config:config-item>
      <config:config-item config:name="IsPrintBookletFront" config:type="boolean">true</config:config-item>
      <config:config-item config:name="IsPrintDate" config:type="boolean">false</config:config-item>
      <config:config-item config:name="IsPrintDrawing" config:type="boolean">true</config:config-item>
      <config:config-item config:name="IsPrintFitPage" config:type="boolean">false</config:config-item>
      <config:config-item config:name="IsPrintHandout" config:type="boolean">false</config:config-item>
      <config:config-item config:name="IsPrintHiddenPages" config:type="boolean">true</config:config-item>
      <config:config-item config:name="IsPrintNotes" config:type="boolean">false</config:config-item>
      <config:config-item config:name="IsPrintOutline" config:type="boolean">false</config:config-item>
      <config:config-item config:name="IsPrintPageName" config:type="boolean">false</config:config-item>
      <config:config-item config:name="IsPrintTilePage" config:type="boolean">false</config:config-item>
      <config:config-item config:name="IsPrintTime" config:type="boolean">false</config:config-item>
      <config:config-item config:name="LineEndTableURL" config:type="string">$(user)/config/standard.soe</config:config-item>
      <config:config-item config:name="LoadReadonly" config:type="boolean">false</config:config-item>
      <config:config-item config:name="PageNumberFormat" config:type="int">4</config:config-item>
      <config:config-item config:name="ParagraphSummation" config:type="boolean">false</config:config-item>
      <config:config-item config:name="PrintQuality" config:type="int">0</config:config-item>
      <config:config-item config:name="PrinterIndependentLayout" config:type="string">low-resolution</config:config-item>
      <config:config-item config:name="PrinterName" config:type="string"/>
      <config:config-item config:name="PrinterSetup" config:type="base64Binary"/>
      <config:config-item config:name="SaveVersionOnClose" config:type="boolean">false</config:config-item>
      <config:config-item config:name="SlidesPerHandout" config:type="short">6</config:config-item>
      <config:config-item config:name="UpdateFromTemplate" config:type="boolean">true</config:config-item>
    </config:config-item-set>
  </office:settings>
</office:document-settings>
</file>

<file path=styles.xml><?xml version="1.0" encoding="utf-8"?>
<office:document-styles xmlns:office="urn:oasis:names:tc:opendocument:xmlns:office:1.0" xmlns:style="urn:oasis:names:tc:opendocument:xmlns:style:1.0" xmlns:text="urn:oasis:names:tc:opendocument:xmlns:text:1.0" xmlns:table="urn:oasis:names:tc:opendocument:xmlns:table:1.0" xmlns:draw="urn:oasis:names:tc:opendocument:xmlns:drawing:1.0" xmlns:fo="urn:oasis:names:tc:opendocument:xmlns:xsl-fo-compatible:1.0" xmlns:xlink="http://www.w3.org/1999/xlink" xmlns:dc="http://purl.org/dc/elements/1.1/" xmlns:meta="urn:oasis:names:tc:opendocument:xmlns:meta:1.0" xmlns:number="urn:oasis:names:tc:opendocument:xmlns:datastyle:1.0" xmlns:presentation="urn:oasis:names:tc:opendocument:xmlns:presentation:1.0" xmlns:svg="urn:oasis:names:tc:opendocument:xmlns:svg-compatible:1.0" xmlns:chart="urn:oasis:names:tc:opendocument:xmlns:chart:1.0" xmlns:dr3d="urn:oasis:names:tc:opendocument:xmlns:dr3d:1.0" xmlns:math="http://www.w3.org/1998/Math/MathML" xmlns:form="urn:oasis:names:tc:opendocument:xmlns:form:1.0" xmlns:script="urn:oasis:names:tc:opendocument:xmlns:script:1.0" xmlns:ooo="http://openoffice.org/2004/office" xmlns:ooow="http://openoffice.org/2004/writer" xmlns:oooc="http://openoffice.org/2004/calc" xmlns:dom="http://www.w3.org/2001/xml-events" xmlns:smil="urn:oasis:names:tc:opendocument:xmlns:smil-compatible:1.0" xmlns:anim="urn:oasis:names:tc:opendocument:xmlns:animation:1.0" xmlns:rpt="http://openoffice.org/2005/report" xmlns:of="urn:oasis:names:tc:opendocument:xmlns:of:1.2" xmlns:xhtml="http://www.w3.org/1999/xhtml" xmlns:grddl="http://www.w3.org/2003/g/data-view#" xmlns:officeooo="http://openoffice.org/2009/office" xmlns:tableooo="http://openoffice.org/2009/table" xmlns:drawooo="http://openoffice.org/2010/draw" office:version="1.2">
  <office:styles>
    <draw:gradient draw:name="Gradient_20_7" draw:display-name="Gradient 7" draw:style="linear" draw:start-color="#0074a0" draw:end-color="#00c4cd" draw:start-intensity="100%" draw:end-intensity="100%" draw:angle="0" draw:border="0%"/>
    <draw:gradient draw:name="Gradient_20_8" draw:display-name="Gradient 8" draw:style="linear" draw:start-color="#00a0a8" draw:end-color="#008abf" draw:start-intensity="100%" draw:end-intensity="100%" draw:angle="0" draw:border="0%"/>
    <draw:marker draw:name="Arrow" svg:viewBox="0 0 20 30" svg:d="m10 0-10 30h20z"/>
    <style:default-style style:family="graphic">
      <style:graphic-properties fo:wrap-option="no-wrap"/>
      <style:paragraph-properties style:text-autospace="ideograph-alpha" style:punctuation-wrap="simple" style:line-break="strict" style:writing-mode="lr-tb" style:font-independent-line-spacing="false">
        <style:tab-stops/>
      </style:paragraph-properties>
      <style:text-properties style:use-window-font-color="true" fo:font-family="'Times New Roman'" style:font-family-generic="roman" style:font-pitch="variable" fo:font-size="24pt" fo:language="es" fo:country="ES" style:font-family-asian="'Arial Unicode MS'" style:font-family-generic-asian="system" style:font-pitch-asian="variable" style:font-size-asian="24pt" style:language-asian="zh" style:country-asian="CN" style:font-family-complex="Tahoma" style:font-family-generic-complex="system" style:font-pitch-complex="variable" style:font-size-complex="24pt" style:language-complex="hi" style:country-complex="IN"/>
    </style:default-style>
    <style:style style:name="standard" style:family="graphic">
      <style:graphic-properties draw:stroke="solid" svg:stroke-width="0cm" svg:stroke-color="#808080" draw:marker-start-width="0.2cm" draw:marker-start-center="false" draw:marker-end-width="0.2cm" draw:marker-end-center="false" draw:fill="solid" draw:fill-color="#cfe7f5" draw:textarea-horizontal-align="justify" fo:padding-top="0.125cm" fo:padding-bottom="0.125cm" fo:padding-left="0.25cm" fo:padding-right="0.25cm" draw:shadow="hidden" draw:shadow-offset-x="0.2cm" draw:shadow-offset-y="0.2cm" draw:shadow-color="#808080">
        <text:list-style style:name="standard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margin-top="0cm" fo:margin-bottom="0cm" fo:line-height="100%" fo:text-indent="0cm"/>
      <style:text-properties style:use-window-font-color="true" style:text-outline="false" style:text-line-through-style="none" fo:font-family="Arial" style:font-family-generic="roman" style:font-pitch="variable" fo:font-size="18pt" fo:font-style="normal" fo:text-shadow="none" style:text-underline-style="none" fo:font-weight="normal" style:letter-kerning="true" style:font-family-asian="SimSun" style:font-family-generic-asian="system" style:font-pitch-asian="variable" style:font-size-asian="18pt" style:font-style-asian="normal" style:font-weight-asian="normal" style:font-family-complex="Mangal" style:font-family-generic-complex="system" style:font-pitch-complex="variable" style:font-size-complex="18pt" style:font-style-complex="normal" style:font-weight-complex="normal" style:text-emphasize="none" style:font-relief="none" style:text-overline-style="none" style:text-overline-color="font-color"/>
    </style:style>
    <style:style style:name="objectwitharrow" style:family="graphic" style:parent-style-name="standard">
      <style:graphic-properties draw:stroke="solid" svg:stroke-width="0.15cm" svg:stroke-color="#000000" draw:marker-start="Arrow" draw:marker-start-width="0.7cm" draw:marker-start-center="true" draw:marker-end-width="0.3cm"/>
    </style:style>
    <style:style style:name="objectwithshadow" style:family="graphic" style:parent-style-name="standard">
      <style:graphic-properties draw:shadow="visible" draw:shadow-offset-x="0.2cm" draw:shadow-offset-y="0.2cm" draw:shadow-color="#808080"/>
    </style:style>
    <style:style style:name="objectwithoutfill" style:family="graphic" style:parent-style-name="standard">
      <style:graphic-properties svg:stroke-color="#000000" draw:fill="none"/>
    </style:style>
    <style:style style:name="Objeto_20_no_20_tiene_20_relleno_20_o_20_lineas" style:display-name="Objeto no tiene relleno o lineas" style:family="graphic" style:parent-style-name="standard">
      <style:graphic-properties draw:stroke="none" draw:fill="none"/>
    </style:style>
    <style:style style:name="text" style:family="graphic" style:parent-style-name="standard">
      <style:graphic-properties draw:stroke="none" draw:fill="none"/>
    </style:style>
    <style:style style:name="textbody" style:family="graphic" style:parent-style-name="standard">
      <style:graphic-properties draw:stroke="none" draw:fill="none"/>
      <style:text-properties fo:font-size="16pt"/>
    </style:style>
    <style:style style:name="textbodyjustfied" style:family="graphic" style:parent-style-name="standard">
      <style:graphic-properties draw:stroke="none" draw:fill="none"/>
      <style:paragraph-properties fo:text-align="justify"/>
    </style:style>
    <style:style style:name="textbodyindent" style:family="graphic" style:parent-style-name="standard">
      <style:graphic-properties draw:stroke="none" draw:fill="none"/>
      <style:paragraph-properties fo:margin-left="0cm" fo:margin-right="0cm" fo:text-indent="0.6cm"/>
    </style:style>
    <style:style style:name="title" style:family="graphic" style:parent-style-name="standard">
      <style:graphic-properties draw:stroke="none" draw:fill="none"/>
      <style:text-properties fo:font-size="44pt"/>
    </style:style>
    <style:style style:name="title1" style:family="graphic" style:parent-style-name="standard">
      <style:graphic-properties draw:stroke="none" draw:fill="solid" draw:fill-color="#008080" draw:shadow="visible" draw:shadow-offset-x="0.2cm" draw:shadow-offset-y="0.2cm" draw:shadow-color="#808080"/>
      <style:paragraph-properties fo:text-align="center"/>
      <style:text-properties fo:font-size="24pt"/>
    </style:style>
    <style:style style:name="title2" style:family="graphic" style:parent-style-name="standard">
      <style:graphic-properties svg:stroke-width="0.05cm" draw:fill-color="#ffcc99" draw:shadow="visible" draw:shadow-offset-x="0.2cm" draw:shadow-offset-y="0.2cm" draw:shadow-color="#808080"/>
      <style:paragraph-properties fo:margin-left="0cm" fo:margin-right="0.2cm" fo:margin-top="0.1cm" fo:margin-bottom="0.1cm" fo:text-align="center" fo:text-indent="0cm"/>
      <style:text-properties fo:font-size="36pt"/>
    </style:style>
    <style:style style:name="headline" style:family="graphic" style:parent-style-name="standard">
      <style:graphic-properties draw:stroke="none" draw:fill="none"/>
      <style:paragraph-properties fo:margin-top="0.42cm" fo:margin-bottom="0.21cm"/>
      <style:text-properties fo:font-size="24pt"/>
    </style:style>
    <style:style style:name="headline1" style:family="graphic" style:parent-style-name="standard">
      <style:graphic-properties draw:stroke="none" draw:fill="none"/>
      <style:paragraph-properties fo:margin-top="0.42cm" fo:margin-bottom="0.21cm"/>
      <style:text-properties fo:font-size="18pt" fo:font-weight="bold"/>
    </style:style>
    <style:style style:name="headline2" style:family="graphic" style:parent-style-name="standard">
      <style:graphic-properties draw:stroke="none" draw:fill="none"/>
      <style:paragraph-properties fo:margin-top="0.42cm" fo:margin-bottom="0.21cm"/>
      <style:text-properties fo:font-size="14pt" fo:font-style="italic" fo:font-weight="bold"/>
    </style:style>
    <style:style style:name="measure" style:family="graphic" style:parent-style-name="standard">
      <style:graphic-properties draw:stroke="solid" svg:stroke-color="#000000" draw:marker-start="Arrow" draw:marker-start-width="0.2cm" draw:marker-end="Arrow" draw:marker-end-width="0.2cm" draw:fill="none" draw:show-unit="true"/>
      <style:text-properties fo:font-size="12pt"/>
    </style:style>
    <style:style style:name="Predeterminado-background" style:family="presentation">
      <style:graphic-properties draw:stroke="none" draw:fill="gradient"/>
      <style:text-properties style:letter-kerning="true"/>
    </style:style>
    <style:style style:name="Predeterminado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Predeterminado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SimSun" style:font-family-generic-asian="system" style:font-pitch-asian="variable" style:font-size-asian="20pt" style:font-style-asian="normal" style:font-weight-asian="normal" style:font-family-complex="Mang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Predeterminado-outline1" style:family="presentation">
      <style:graphic-properties draw:stroke="none" draw:fill="none">
        <text:list-style style:name="Predeterminado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 fo:text-align="start" style:punctuation-wrap="hanging" style:writing-mode="lr-tb"/>
      <style:text-properties fo:color="#000000" style:text-outline="false" style:text-line-through-style="none" fo:font-family="Constantia" fo:font-size="26pt" fo:letter-spacing="normal" fo:language="es" fo:country="ES" fo:font-style="normal" fo:text-shadow="none" style:text-underline-style="none" fo:font-weight="normal" style:letter-kerning="true" style:font-family-asian="SimSun" style:font-family-generic-asian="system" style:font-pitch-asian="variable" style:font-size-asian="26pt" style:language-asian="es" style:country-asian="ES" style:font-style-asian="normal" style:font-weight-asian="normal" style:font-family-complex="Mangal" style:font-family-generic-complex="system" style:font-pitch-complex="variable" style:font-size-complex="26pt" style:language-complex="es" style:country-complex="ES" style:font-style-complex="normal" style:font-weight-complex="normal" style:text-emphasize="none" style:font-relief="none" style:text-overline-style="none" style:text-overline-color="font-color" fo:hyphenate="false"/>
    </style:style>
    <style:style style:name="Predeterminado-outline2" style:family="presentation" style:parent-style-name="Predeterminado-outline1">
      <style:paragraph-properties fo:margin-top="0cm" fo:margin-bottom="0.4cm" fo:text-align="start" style:punctuation-wrap="hanging" style:writing-mode="lr-tb"/>
      <style:text-properties fo:color="#000000" style:text-line-through-style="none" fo:font-family="Constantia" fo:font-size="21pt" fo:letter-spacing="normal" fo:font-style="normal" style:text-underline-style="none" fo:font-weight="normal" style:font-size-asian="21pt" style:font-style-asian="normal" style:font-weight-asian="normal" style:font-size-complex="21pt" style:font-style-complex="normal" style:font-weight-complex="normal" fo:hyphenate="false"/>
    </style:style>
    <style:style style:name="Predeterminado-outline3" style:family="presentation" style:parent-style-name="Predeterminado-outline2">
      <style:paragraph-properties fo:margin-top="0cm" fo:margin-bottom="0.3cm" fo:text-align="start" style:punctuation-wrap="hanging" style:writing-mode="lr-tb"/>
      <style:text-properties fo:color="#000000" style:text-line-through-style="none" fo:font-family="Constantia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Predeterminado-outline4" style:family="presentation" style:parent-style-name="Predeterminado-outline3">
      <style:paragraph-properties fo:margin-top="0cm" fo:margin-bottom="0.2cm" fo:text-align="start" style:punctuation-wrap="hanging" style:writing-mode="lr-tb"/>
      <style:text-properties fo:color="#000000" style:text-line-through-style="none" fo:font-family="Constantia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Predeterminado-outline5" style:family="presentation" style:parent-style-name="Predeterminado-outline4">
      <style:paragraph-properties fo:margin-top="0cm" fo:margin-bottom="0.1cm"/>
      <style:text-properties fo:font-size="20pt" style:font-size-asian="20pt" style:font-size-complex="20pt"/>
    </style:style>
    <style:style style:name="Predeterminado-outline6" style:family="presentation" style:parent-style-name="Predeterminado-outline5">
      <style:paragraph-properties fo:margin-top="0cm" fo:margin-bottom="0.1cm"/>
      <style:text-properties fo:font-size="20pt" style:font-size-asian="20pt" style:font-size-complex="20pt"/>
    </style:style>
    <style:style style:name="Predeterminado-outline7" style:family="presentation" style:parent-style-name="Predeterminado-outline6">
      <style:paragraph-properties fo:margin-top="0cm" fo:margin-bottom="0.1cm"/>
      <style:text-properties fo:font-size="20pt" style:font-size-asian="20pt" style:font-size-complex="20pt"/>
    </style:style>
    <style:style style:name="Predeterminado-outline8" style:family="presentation" style:parent-style-name="Predeterminado-outline7">
      <style:paragraph-properties fo:margin-top="0cm" fo:margin-bottom="0.1cm"/>
      <style:text-properties fo:font-size="20pt" style:font-size-asian="20pt" style:font-size-complex="20pt"/>
    </style:style>
    <style:style style:name="Predeterminado-outline9" style:family="presentation" style:parent-style-name="Predeterminado-outline8">
      <style:paragraph-properties fo:margin-top="0cm" fo:margin-bottom="0.1cm"/>
      <style:text-properties fo:font-size="20pt" style:font-size-asian="20pt" style:font-size-complex="20pt"/>
    </style:style>
    <style:style style:name="Predeterminado-subtitle" style:family="presentation">
      <style:graphic-properties draw:stroke="none" draw:fill="none" draw:textarea-vertical-align="middle">
        <text:list-style style:name="Predeterminado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SimSun" style:font-family-generic-asian="system" style:font-pitch-asian="variable" style:font-size-asian="32pt" style:font-style-asian="normal" style:font-weight-asian="normal" style:font-family-complex="Mang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Predeterminado-title" style:family="presentation">
      <style:graphic-properties draw:stroke="none" draw:fill="none" draw:textarea-vertical-align="middle">
        <text:list-style style:name="Predeterminado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start" style:punctuation-wrap="hanging" style:writing-mode="lr-tb"/>
      <style:text-properties fo:color="#000000" style:text-outline="false" style:text-line-through-style="none" fo:font-family="Constantia" fo:font-size="18pt" fo:letter-spacing="normal" fo:language="es" fo:country="ES" fo:font-style="normal" fo:text-shadow="none" style:text-underline-style="none" fo:font-weight="normal" style:letter-kerning="true" style:font-family-asian="SimSun" style:font-family-generic-asian="system" style:font-pitch-asian="variable" style:font-size-asian="18pt" style:language-asian="es" style:country-asian="ES" style:font-style-asian="normal" style:font-weight-asian="normal" style:font-family-complex="Mangal" style:font-family-generic-complex="system" style:font-pitch-complex="variable" style:font-size-complex="18pt" style:language-complex="es" style:country-complex="ES" style:font-style-complex="normal" style:font-weight-complex="normal" style:text-emphasize="none" style:font-relief="none" style:text-overline-style="none" style:text-overline-color="font-color" fo:hyphenate="false"/>
    </style:style>
    <style:style style:name="Predeterminado_20_1-background" style:display-name="Predeterminado 1-background" style:family="presentation">
      <style:graphic-properties draw:stroke="none" draw:fill="bitmap" draw:fill-image-width="0.114cm" draw:fill-image-height="0.114cm" style:repeat="repeat" draw:fill-image-ref-point-x="0%" draw:fill-image-ref-point-y="0%" draw:fill-image-ref-point="top-left"/>
      <style:text-properties style:letter-kerning="true"/>
    </style:style>
    <style:style style:name="Predeterminado_20_1-backgroundobjects" style:display-name="Predeterminado 1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Predeterminado_20_1-notes" style:display-name="Predeterminado 1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SimSun" style:font-family-generic-asian="system" style:font-pitch-asian="variable" style:font-size-asian="20pt" style:font-style-asian="normal" style:font-weight-asian="normal" style:font-family-complex="Mang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Predeterminado_20_1-outline1" style:display-name="Predeterminado 1-outline1" style:family="presentation">
      <style:graphic-properties draw:stroke="none" draw:fill="none">
        <text:list-style style:name="Predeterminado_20_1-outline1" style:display-name="Predeterminado 1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 fo:text-align="start" style:punctuation-wrap="hanging" style:writing-mode="lr-tb"/>
      <style:text-properties fo:color="#000000" style:text-outline="false" style:text-line-through-style="none" fo:font-family="Constantia" fo:font-size="26pt" fo:letter-spacing="normal" fo:language="es" fo:country="ES" fo:font-style="normal" fo:text-shadow="none" style:text-underline-style="none" fo:font-weight="normal" style:letter-kerning="true" style:font-family-asian="SimSun" style:font-family-generic-asian="system" style:font-pitch-asian="variable" style:font-size-asian="26pt" style:language-asian="es" style:country-asian="ES" style:font-style-asian="normal" style:font-weight-asian="normal" style:font-family-complex="Mangal" style:font-family-generic-complex="system" style:font-pitch-complex="variable" style:font-size-complex="26pt" style:language-complex="es" style:country-complex="ES" style:font-style-complex="normal" style:font-weight-complex="normal" style:text-emphasize="none" style:font-relief="none" style:text-overline-style="none" style:text-overline-color="font-color" fo:hyphenate="false"/>
    </style:style>
    <style:style style:name="Predeterminado_20_1-outline2" style:display-name="Predeterminado 1-outline2" style:family="presentation" style:parent-style-name="Predeterminado_20_1-outline1">
      <style:paragraph-properties fo:margin-top="0cm" fo:margin-bottom="0.4cm" fo:text-align="start" style:punctuation-wrap="hanging" style:writing-mode="lr-tb"/>
      <style:text-properties fo:color="#000000" style:text-line-through-style="none" fo:font-family="Constantia" fo:font-size="21pt" fo:letter-spacing="normal" fo:font-style="normal" style:text-underline-style="none" fo:font-weight="normal" style:font-size-asian="21pt" style:font-style-asian="normal" style:font-weight-asian="normal" style:font-size-complex="21pt" style:font-style-complex="normal" style:font-weight-complex="normal" fo:hyphenate="false"/>
    </style:style>
    <style:style style:name="Predeterminado_20_1-outline3" style:display-name="Predeterminado 1-outline3" style:family="presentation" style:parent-style-name="Predeterminado_20_1-outline2">
      <style:paragraph-properties fo:margin-top="0cm" fo:margin-bottom="0.3cm" fo:text-align="start" style:punctuation-wrap="hanging" style:writing-mode="lr-tb"/>
      <style:text-properties fo:color="#000000" style:text-line-through-style="none" fo:font-family="Constantia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Predeterminado_20_1-outline4" style:display-name="Predeterminado 1-outline4" style:family="presentation" style:parent-style-name="Predeterminado_20_1-outline3">
      <style:paragraph-properties fo:margin-top="0cm" fo:margin-bottom="0.2cm" fo:text-align="start" style:punctuation-wrap="hanging" style:writing-mode="lr-tb"/>
      <style:text-properties fo:color="#000000" style:text-line-through-style="none" fo:font-family="Constantia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Predeterminado_20_1-outline5" style:display-name="Predeterminado 1-outline5" style:family="presentation" style:parent-style-name="Predeterminado_20_1-outline4">
      <style:paragraph-properties fo:margin-top="0cm" fo:margin-bottom="0.1cm"/>
      <style:text-properties fo:font-size="20pt" style:font-size-asian="20pt" style:font-size-complex="20pt"/>
    </style:style>
    <style:style style:name="Predeterminado_20_1-outline6" style:display-name="Predeterminado 1-outline6" style:family="presentation" style:parent-style-name="Predeterminado_20_1-outline5">
      <style:paragraph-properties fo:margin-top="0cm" fo:margin-bottom="0.1cm"/>
      <style:text-properties fo:font-size="20pt" style:font-size-asian="20pt" style:font-size-complex="20pt"/>
    </style:style>
    <style:style style:name="Predeterminado_20_1-outline7" style:display-name="Predeterminado 1-outline7" style:family="presentation" style:parent-style-name="Predeterminado_20_1-outline6">
      <style:paragraph-properties fo:margin-top="0cm" fo:margin-bottom="0.1cm"/>
      <style:text-properties fo:font-size="20pt" style:font-size-asian="20pt" style:font-size-complex="20pt"/>
    </style:style>
    <style:style style:name="Predeterminado_20_1-outline8" style:display-name="Predeterminado 1-outline8" style:family="presentation" style:parent-style-name="Predeterminado_20_1-outline7">
      <style:paragraph-properties fo:margin-top="0cm" fo:margin-bottom="0.1cm"/>
      <style:text-properties fo:font-size="20pt" style:font-size-asian="20pt" style:font-size-complex="20pt"/>
    </style:style>
    <style:style style:name="Predeterminado_20_1-outline9" style:display-name="Predeterminado 1-outline9" style:family="presentation" style:parent-style-name="Predeterminado_20_1-outline8">
      <style:paragraph-properties fo:margin-top="0cm" fo:margin-bottom="0.1cm"/>
      <style:text-properties fo:font-size="20pt" style:font-size-asian="20pt" style:font-size-complex="20pt"/>
    </style:style>
    <style:style style:name="Predeterminado_20_1-subtitle" style:display-name="Predeterminado 1-subtitle" style:family="presentation">
      <style:graphic-properties draw:stroke="none" draw:fill="none" draw:textarea-vertical-align="middle">
        <text:list-style style:name="Predeterminado_20_1-subtitle" style:display-name="Predeterminado 1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SimSun" style:font-family-generic-asian="system" style:font-pitch-asian="variable" style:font-size-asian="32pt" style:font-style-asian="normal" style:font-weight-asian="normal" style:font-family-complex="Mang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Predeterminado_20_1-title" style:display-name="Predeterminado 1-title" style:family="presentation">
      <style:graphic-properties draw:stroke="none" draw:fill="none" draw:textarea-vertical-align="middle">
        <text:list-style style:name="Predeterminado_20_1-title" style:display-name="Predeterminado 1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start" style:punctuation-wrap="hanging" style:writing-mode="lr-tb"/>
      <style:text-properties fo:color="#000000" style:text-outline="false" style:text-line-through-style="none" fo:font-family="Constantia" fo:font-size="18pt" fo:letter-spacing="normal" fo:language="es" fo:country="ES" fo:font-style="normal" fo:text-shadow="none" style:text-underline-style="none" fo:font-weight="normal" style:letter-kerning="true" style:font-family-asian="SimSun" style:font-family-generic-asian="system" style:font-pitch-asian="variable" style:font-size-asian="18pt" style:language-asian="es" style:country-asian="ES" style:font-style-asian="normal" style:font-weight-asian="normal" style:font-family-complex="Mangal" style:font-family-generic-complex="system" style:font-pitch-complex="variable" style:font-size-complex="18pt" style:language-complex="es" style:country-complex="ES" style:font-style-complex="normal" style:font-weight-complex="normal" style:text-emphasize="none" style:font-relief="none" style:text-overline-style="none" style:text-overline-color="font-color" fo:hyphenate="false"/>
    </style:style>
    <style:presentation-page-layout style:name="AL0T26">
      <presentation:placeholder presentation:object="handout" svg:x="2.058cm" svg:y="1.743cm" svg:width="10.556cm" svg:height="-0.233cm"/>
      <presentation:placeholder presentation:object="handout" svg:x="15.414cm" svg:y="1.743cm" svg:width="10.556cm" svg:height="-0.233cm"/>
      <presentation:placeholder presentation:object="handout" svg:x="2.058cm" svg:y="3.612cm" svg:width="10.556cm" svg:height="-0.233cm"/>
      <presentation:placeholder presentation:object="handout" svg:x="15.414cm" svg:y="3.612cm" svg:width="10.556cm" svg:height="-0.233cm"/>
      <presentation:placeholder presentation:object="handout" svg:x="2.058cm" svg:y="5.481cm" svg:width="10.556cm" svg:height="-0.233cm"/>
      <presentation:placeholder presentation:object="handout" svg:x="15.414cm" svg:y="5.481cm" svg:width="10.556cm" svg:height="-0.233cm"/>
    </style:presentation-page-layout>
    <style:presentation-page-layout style:name="AL1T0">
      <presentation:placeholder presentation:object="title" svg:x="2.058cm" svg:y="1.743cm" svg:width="23.912cm" svg:height="3.507cm"/>
      <presentation:placeholder presentation:object="subtitle" svg:x="2.058cm" svg:y="5.838cm" svg:width="23.912cm" svg:height="13.23cm"/>
    </style:presentation-page-layout>
  </office:styles>
  <office:automatic-styles>
    <style:page-layout style:name="PM0">
      <style:page-layout-properties fo:margin-top="0cm" fo:margin-bottom="0cm" fo:margin-left="0cm" fo:margin-right="0cm" fo:page-width="21cm" fo:page-height="29.7cm" style:print-orientation="portrait"/>
    </style:page-layout>
    <style:page-layout style:name="PM1">
      <style:page-layout-properties fo:margin-top="0cm" fo:margin-bottom="0cm" fo:margin-left="0cm" fo:margin-right="0cm" fo:page-width="25.4cm" fo:page-height="19.05cm" style:print-orientation="landscape"/>
    </style:page-layout>
    <style:style style:name="Mdp1" style:family="drawing-page">
      <style:drawing-page-properties draw:background-size="border" draw:fill="gradient"/>
    </style:style>
    <style:style style:name="Mdp2" style:family="drawing-page">
      <style:drawing-page-properties draw:background-size="border" draw:fill="bitmap" draw:fill-image-width="0.114cm" draw:fill-image-height="0.114cm" style:repeat="repeat" draw:fill-image-ref-point-x="0%" draw:fill-image-ref-point-y="0%" draw:fill-image-ref-point="top-left"/>
    </style:style>
    <style:style style:name="Mdp3" style:family="drawing-page">
      <style:drawing-page-properties presentation:display-header="true" presentation:display-footer="true" presentation:display-page-number="false" presentation:display-date-time="true"/>
    </style:style>
    <number:date-style style:name="D1" number:automatic-order="true">
      <number:day number:style="long"/>
      <number:text>.</number:text>
      <number:month number:style="long"/>
      <number:text>.</number:text>
      <number:year number:style="long"/>
    </number:date-style>
    <style:style style:name="Mgr1" style:family="graphic" style:parent-style-name="standard">
      <style:graphic-properties draw:stroke="none" draw:fill="none" draw:fill-color="#ffffff" draw:auto-grow-height="false" fo:min-height="1.485cm"/>
    </style:style>
    <style:style style:name="Mgr2" style:family="graphic" style:parent-style-name="standard">
      <style:graphic-properties draw:stroke="none" draw:fill="none" draw:fill-color="#ffffff" draw:textarea-vertical-align="bottom" draw:auto-grow-height="false" fo:min-height="1.485cm"/>
    </style:style>
    <style:style style:name="Mgr3" style:family="graphic" style:parent-style-name="standard">
      <style:graphic-properties draw:stroke="none" svg:stroke-width="0.026cm" draw:stroke-linejoin="round" draw:fill="gradient" draw:fill-gradient-name="Gradient_20_7" draw:textarea-vertical-align="top" draw:auto-grow-height="false" fo:padding-top="0.127cm" fo:padding-bottom="0.127cm" fo:padding-left="0.254cm" fo:padding-right="0.254cm" fo:wrap-option="wrap"/>
    </style:style>
    <style:style style:name="Mgr4" style:family="graphic" style:parent-style-name="standard">
      <style:graphic-properties draw:stroke="none" svg:stroke-width="0.026cm" draw:stroke-linejoin="round" draw:fill="gradient" draw:fill-gradient-name="Gradient_20_8" draw:textarea-vertical-align="top" draw:auto-grow-height="false" fo:padding-top="0.127cm" fo:padding-bottom="0.127cm" fo:padding-left="0.254cm" fo:padding-right="0.254cm" fo:wrap-option="wrap"/>
    </style:style>
    <style:style style:name="Mgr5" style:family="graphic" style:parent-style-name="standard">
      <style:graphic-properties draw:stroke="solid" svg:stroke-width="0.03cm" svg:stroke-color="#008abf" svg:stroke-opacity="56%" draw:stroke-linejoin="round" draw:fill="none" draw:textarea-vertical-align="top" draw:auto-grow-height="false" fo:padding-top="0.127cm" fo:padding-bottom="0.127cm" fo:padding-left="0.254cm" fo:padding-right="0.254cm" fo:wrap-option="wrap"/>
    </style:style>
    <style:style style:name="Mgr6" style:family="graphic" style:parent-style-name="standard">
      <style:graphic-properties draw:stroke="solid" svg:stroke-width="0.026cm" svg:stroke-color="#009dd9" svg:stroke-opacity="56%" draw:stroke-linejoin="round" draw:fill="none" draw:textarea-vertical-align="top" draw:auto-grow-height="false" fo:padding-top="0.127cm" fo:padding-bottom="0.127cm" fo:padding-left="0.254cm" fo:padding-right="0.254cm" fo:wrap-option="wrap"/>
    </style:style>
    <style:style style:name="Mpr1" style:family="presentation" style:parent-style-name="Predeterminado-title">
      <style:graphic-properties draw:stroke="none" svg:stroke-width="0cm" draw:fill="none" draw:textarea-vertical-align="bottom" draw:auto-grow-height="false" draw:fit-to-size="false" fo:min-height="3.181cm" fo:padding-top="0cm" fo:padding-bottom="0cm" fo:padding-left="0.25cm" fo:padding-right="0.051cm" fo:wrap-option="wrap"/>
    </style:style>
    <style:style style:name="Mpr2" style:family="presentation" style:parent-style-name="Predeterminado-backgroundobjects">
      <style:graphic-properties draw:stroke="none" svg:stroke-width="0cm" draw:fill="none" draw:fill-color="#ffffff" draw:textarea-vertical-align="top" draw:auto-grow-height="false" fo:min-height="12.573cm" fo:padding-top="0.125cm" fo:padding-bottom="0.125cm" fo:padding-left="0.25cm" fo:padding-right="0.25cm" fo:wrap-option="wrap"/>
    </style:style>
    <style:style style:name="Mpr3" style:family="presentation" style:parent-style-name="Predeterminado-backgroundobjects">
      <style:graphic-properties draw:stroke="none" draw:fill="none" draw:fill-color="#ffffff" draw:auto-grow-height="false" fo:min-height="1.485cm"/>
    </style:style>
    <style:style style:name="Mpr4" style:family="presentation" style:parent-style-name="Predeterminado-backgroundobjects">
      <style:graphic-properties draw:stroke="none" draw:fill="none" draw:fill-color="#ffffff" draw:textarea-vertical-align="bottom" draw:auto-grow-height="false" fo:min-height="1.485cm"/>
    </style:style>
    <style:style style:name="Mpr5" style:family="presentation" style:parent-style-name="Predeterminado_20_1-title">
      <style:graphic-properties draw:stroke="none" svg:stroke-width="0cm" draw:fill="none" draw:textarea-vertical-align="bottom" draw:auto-grow-height="false" fo:min-height="3.181cm" fo:padding-top="0.125cm" fo:padding-bottom="0.125cm" fo:padding-left="0cm" fo:padding-right="0.25cm" fo:wrap-option="wrap"/>
    </style:style>
    <style:style style:name="Mpr6" style:family="presentation" style:parent-style-name="Predeterminado_20_1-outline1">
      <style:graphic-properties draw:stroke="none" svg:stroke-width="0cm" draw:fill="none" draw:textarea-vertical-align="top" draw:auto-grow-height="false" fo:min-height="12.573cm" fo:padding-top="0.125cm" fo:padding-bottom="0.125cm" fo:padding-left="0.051cm" fo:padding-right="0.051cm" fo:wrap-option="wrap"/>
    </style:style>
    <style:style style:name="Mpr7" style:family="presentation" style:parent-style-name="Predeterminado_20_1-outline1">
      <style:graphic-properties draw:stroke="none" svg:stroke-width="0cm" draw:fill="none" draw:textarea-vertical-align="top" draw:auto-grow-height="false" fo:min-height="12.573cm" fo:padding-top="0cm" fo:padding-bottom="0.125cm" fo:padding-left="0.25cm" fo:padding-right="0.25cm" fo:wrap-option="wrap"/>
    </style:style>
    <style:style style:name="Mpr8" style:family="presentation" style:parent-style-name="Predeterminado_20_1-backgroundobjects">
      <style:graphic-properties draw:stroke="none" svg:stroke-width="0cm" draw:fill="none" draw:fill-color="#ffffff" draw:textarea-vertical-align="top" draw:auto-grow-height="false" fo:min-height="12.573cm" fo:padding-top="0.125cm" fo:padding-bottom="0.125cm" fo:padding-left="0.25cm" fo:padding-right="0.25cm" fo:wrap-option="wrap"/>
    </style:style>
    <style:style style:name="Mpr9" style:family="presentation" style:parent-style-name="Predeterminado_20_1-backgroundobjects">
      <style:graphic-properties draw:stroke="none" draw:fill="none" draw:fill-color="#ffffff" draw:auto-grow-height="false" fo:min-height="1.485cm"/>
    </style:style>
    <style:style style:name="Mpr10" style:family="presentation" style:parent-style-name="Predeterminado_20_1-backgroundobjects">
      <style:graphic-properties draw:stroke="none" draw:fill="none" draw:fill-color="#ffffff" draw:textarea-vertical-align="bottom" draw:auto-grow-height="false" fo:min-height="1.485cm"/>
    </style:style>
    <style:style style:name="MP1" style:family="paragraph">
      <style:text-properties fo:font-size="14pt" style:font-size-asian="14pt" style:font-size-complex="14pt"/>
    </style:style>
    <style:style style:name="MP2" style:family="paragraph">
      <style:paragraph-properties fo:text-align="end"/>
      <style:text-properties fo:font-size="14pt" style:font-size-asian="14pt" style:font-size-complex="14pt"/>
    </style:style>
    <style:style style:name="MP3" style:family="paragraph">
      <style:paragraph-properties style:font-independent-line-spacing="true"/>
      <style:text-properties fo:font-size="18pt"/>
    </style:style>
    <style:style style:name="MP4" style:family="paragraph">
      <style:paragraph-properties fo:margin-top="0cm" fo:margin-bottom="0cm" fo:text-align="start" style:punctuation-wrap="hanging" style:writing-mode="lr-tb"/>
      <style:text-properties fo:font-size="18pt" fo:hyphenate="false"/>
    </style:style>
    <style:style style:name="MP5" style:family="paragraph">
      <style:paragraph-properties fo:margin-left="0cm" fo:margin-right="0cm" fo:margin-top="0cm" fo:margin-bottom="0cm" fo:text-align="start" fo:text-indent="0cm" style:punctuation-wrap="hanging" style:writing-mode="lr-tb"/>
      <style:text-properties fo:font-size="14pt" style:font-size-asian="14pt" style:font-size-complex="14pt" fo:hyphenate="false"/>
    </style:style>
    <style:style style:name="MP6" style:family="paragraph">
      <style:paragraph-properties style:font-independent-line-spacing="true"/>
      <style:text-properties fo:font-size="18pt" style:font-size-asian="14pt" style:font-size-complex="14pt"/>
    </style:style>
    <style:style style:name="MP7" style:family="paragraph">
      <style:paragraph-properties fo:text-align="center" style:font-independent-line-spacing="true"/>
      <style:text-properties fo:font-size="18pt" style:font-size-asian="14pt" style:font-size-complex="14pt"/>
    </style:style>
    <style:style style:name="MP8" style:family="paragraph">
      <style:paragraph-properties fo:text-align="end" style:font-independent-line-spacing="true"/>
      <style:text-properties fo:font-size="18pt" style:font-size-asian="14pt" style:font-size-complex="14pt"/>
    </style:style>
    <style:style style:name="MP9" style:family="paragraph">
      <style:text-properties fo:font-size="18pt"/>
    </style:style>
    <style:style style:name="MP10" style:family="paragraph">
      <style:paragraph-properties fo:margin-left="0cm" fo:margin-right="0cm" fo:margin-top="0.098cm" fo:margin-bottom="0.5cm" fo:text-align="start" fo:text-indent="0cm" style:punctuation-wrap="hanging" style:writing-mode="lr-tb"/>
      <style:text-properties fo:font-size="18pt" fo:hyphenate="false"/>
    </style:style>
    <style:style style:name="MP11" style:family="paragraph">
      <style:paragraph-properties fo:margin-left="0cm" fo:margin-right="0cm" fo:margin-top="0.197cm" fo:margin-bottom="0.5cm" fo:text-align="start" fo:text-indent="0cm" style:punctuation-wrap="hanging" style:writing-mode="lr-tb"/>
      <style:text-properties fo:font-size="18pt" fo:hyphenate="false"/>
    </style:style>
    <style:style style:name="MP12" style:family="paragraph">
      <style:paragraph-properties fo:margin-left="0cm" fo:margin-right="0cm" fo:margin-top="0.183cm" fo:margin-bottom="0.5cm" fo:text-align="start" fo:text-indent="0cm" style:punctuation-wrap="hanging" style:writing-mode="lr-tb"/>
      <style:text-properties fo:font-size="18pt" fo:hyphenate="false"/>
    </style:style>
    <style:style style:name="MP13" style:family="paragraph">
      <style:paragraph-properties fo:margin-left="0cm" fo:margin-right="0cm" fo:margin-top="0.169cm" fo:margin-bottom="0.5cm" fo:text-align="start" fo:text-indent="0cm" style:punctuation-wrap="hanging" style:writing-mode="lr-tb"/>
      <style:text-properties fo:font-size="18pt" fo:hyphenate="false"/>
    </style:style>
    <style:style style:name="MP14" style:family="paragraph">
      <style:paragraph-properties fo:margin-left="0cm" fo:margin-right="0cm" fo:margin-top="0.141cm" fo:margin-bottom="0.5cm" fo:text-align="start" fo:text-indent="0cm" style:punctuation-wrap="hanging" style:writing-mode="lr-tb"/>
      <style:text-properties fo:font-size="18pt" fo:hyphenate="false"/>
    </style:style>
    <style:style style:name="MP15" style:family="paragraph">
      <style:paragraph-properties fo:margin-left="0cm" fo:margin-right="0cm" fo:margin-top="0.127cm" fo:margin-bottom="0.5cm" fo:text-align="start" fo:text-indent="0cm" style:punctuation-wrap="hanging" style:writing-mode="lr-tb"/>
      <style:text-properties fo:font-size="18pt" fo:hyphenate="false"/>
    </style:style>
    <style:style style:name="MT1" style:family="text">
      <style:text-properties fo:color="#04617b" style:text-line-through-style="none" fo:font-family="Calibri" fo:font-size="56pt" fo:letter-spacing="normal" fo:font-style="normal" style:text-underline-style="none" fo:font-weight="bold" style:font-size-asian="56pt" style:font-style-asian="normal" style:font-weight-asian="bold" style:font-size-complex="56pt" style:font-style-complex="normal" style:font-weight-complex="bold"/>
    </style:style>
    <style:style style:name="MT2" style:family="text">
      <style:text-properties fo:color="#000000" style:text-line-through-style="none" fo:font-family="Constantia" fo:font-size="18pt" fo:letter-spacing="normal" fo:font-style="normal" style:text-underline-style="none" fo:font-weight="normal" style:font-size-asian="18pt" style:font-style-asian="normal" style:font-weight-asian="normal" style:font-size-complex="18pt" style:font-style-complex="normal" style:font-weight-complex="normal"/>
    </style:style>
    <style:style style:name="MT3" style:family="text">
      <style:text-properties fo:color="#04617b" style:text-line-through-style="none" fo:font-family="Calibri" fo:font-size="26pt" fo:letter-spacing="normal" fo:font-style="normal" style:text-underline-style="none" fo:font-weight="normal" style:font-size-asian="26pt" style:font-style-asian="normal" style:font-weight-asian="normal" style:font-size-complex="26pt" style:font-style-complex="normal" style:font-weight-complex="normal"/>
    </style:style>
    <style:style style:name="MT4" style:family="text">
      <style:text-properties fo:color="#000000" style:text-line-through-style="none" fo:font-family="Constantia" fo:font-size="14pt" fo:letter-spacing="normal" fo:font-style="normal" style:text-underline-style="none" fo:font-weight="normal" style:font-size-asian="14pt" style:font-style-asian="normal" style:font-weight-asian="normal" style:font-size-complex="14pt" style:font-style-complex="normal" style:font-weight-complex="normal"/>
    </style:style>
    <style:style style:name="MT5" style:family="text">
      <style:text-properties fo:color="#000000" style:text-line-through-style="none" fo:font-family="Constantia" fo:font-size="28pt" fo:letter-spacing="normal" fo:font-style="normal" style:text-underline-style="none" fo:font-weight="normal" style:font-size-asian="28pt" style:font-style-asian="normal" style:font-weight-asian="normal" style:font-size-complex="28pt" style:font-style-complex="normal" style:font-weight-complex="normal"/>
    </style:style>
    <style:style style:name="MT6" style:family="text">
      <style:text-properties fo:color="#000000" style:text-line-through-style="none" fo:font-family="Constantia" fo:font-size="26pt" fo:letter-spacing="normal" fo:font-style="normal" style:text-underline-style="none" fo:font-weight="normal" style:font-size-asian="26pt" style:font-style-asian="normal" style:font-weight-asian="normal" style:font-size-complex="26pt" style:font-style-complex="normal" style:font-weight-complex="normal"/>
    </style:style>
    <style:style style:name="MT7" style:family="text">
      <style:text-properties fo:color="#000000" style:text-line-through-style="none" fo:font-family="Constantia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/>
    </style:style>
    <style:style style:name="MT8" style:family="text">
      <style:text-properties fo:color="#000000" style:text-line-through-style="none" fo:font-family="Constantia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/>
    </style:style>
    <text:list-style style:name="ML1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2">
      <text:list-level-style-number text:level="1" style:num-format="">
        <style:list-level-properties text:min-label-width="0.6cm"/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3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4">
      <text:list-level-style-bullet text:level="1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2" text:bullet-char="–">
        <style:list-level-properties text:space-before="1.5cm" text:min-label-width="0.9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2.8cm" text:min-label-width="0.8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ML5">
      <text:list-level-style-number text:level="1" style:num-format="">
        <style:list-level-properties text:space-before="0.3cm" text:min-label-width="0.9cm"/>
        <style:text-properties fo:color="#0bd0d9" fo:font-size="95%"/>
      </text:list-level-style-number>
      <text:list-level-style-bullet text:level="2" text:bullet-char="–">
        <style:list-level-properties text:space-before="1.5cm" text:min-label-width="0.9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2.8cm" text:min-label-width="0.8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ML6">
      <text:list-level-style-bullet text:level="1" text:bullet-char="">
        <style:list-level-properties text:space-before="0.001cm" text:min-label-width="0.761cm"/>
        <style:text-properties fo:font-family="'Wingdings 2'" fo:color="#0bd0d9" fo:font-size="95%"/>
      </text:list-level-style-bullet>
      <text:list-level-style-bullet text:level="2" text:bullet-char="–">
        <style:list-level-properties text:space-before="1.5cm" text:min-label-width="0.9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2.8cm" text:min-label-width="0.8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ML7">
      <text:list-level-style-bullet text:level="1" text:bullet-char="">
        <style:list-level-properties text:space-before="0.001cm" text:min-label-width="0.761cm"/>
        <style:text-properties fo:font-family="'Wingdings 2'" fo:color="#0bd0d9" fo:font-size="95%"/>
      </text:list-level-style-bullet>
      <text:list-level-style-bullet text:level="2" text:bullet-char="">
        <style:list-level-properties text:space-before="1.093cm" text:min-label-width="0.685cm"/>
        <style:text-properties fo:font-family="'Wingdings 2'" fo:color="#0f6fc6" fo:font-size="85%"/>
      </text:list-level-style-bullet>
      <text:list-level-style-bullet text:level="3" text:bullet-char="●">
        <style:list-level-properties text:space-before="2.8cm" text:min-label-width="0.8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ML8">
      <text:list-level-style-bullet text:level="1" text:bullet-char="">
        <style:list-level-properties text:space-before="0.001cm" text:min-label-width="0.761cm"/>
        <style:text-properties fo:font-family="'Wingdings 2'" fo:color="#0bd0d9" fo:font-size="95%"/>
      </text:list-level-style-bullet>
      <text:list-level-style-bullet text:level="2" text:bullet-char="">
        <style:list-level-properties text:space-before="1.093cm" text:min-label-width="0.685cm"/>
        <style:text-properties fo:font-family="'Wingdings 2'" fo:color="#0f6fc6" fo:font-size="85%"/>
      </text:list-level-style-bullet>
      <text:list-level-style-bullet text:level="3" text:bullet-char="">
        <style:list-level-properties text:space-before="1.855cm" text:min-label-width="0.685cm"/>
        <style:text-properties fo:font-family="'Wingdings 2'" fo:color="#009dd9" fo:font-size="70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ML9">
      <text:list-level-style-bullet text:level="1" text:bullet-char="">
        <style:list-level-properties text:space-before="0.001cm" text:min-label-width="0.761cm"/>
        <style:text-properties fo:font-family="'Wingdings 2'" fo:color="#0bd0d9" fo:font-size="95%"/>
      </text:list-level-style-bullet>
      <text:list-level-style-bullet text:level="2" text:bullet-char="">
        <style:list-level-properties text:space-before="1.093cm" text:min-label-width="0.685cm"/>
        <style:text-properties fo:font-family="'Wingdings 2'" fo:color="#0f6fc6" fo:font-size="85%"/>
      </text:list-level-style-bullet>
      <text:list-level-style-bullet text:level="3" text:bullet-char="">
        <style:list-level-properties text:space-before="1.855cm" text:min-label-width="0.685cm"/>
        <style:text-properties fo:font-family="'Wingdings 2'" fo:color="#009dd9" fo:font-size="70%"/>
      </text:list-level-style-bullet>
      <text:list-level-style-bullet text:level="4" text:bullet-char="">
        <style:list-level-properties text:space-before="2.719cm" text:min-label-width="0.583cm"/>
        <style:text-properties fo:font-family="'Wingdings 2'" fo:color="#0bd0d9" fo:font-size="6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ML10">
      <text:list-level-style-bullet text:level="1" text:bullet-char="">
        <style:list-level-properties text:space-before="0.001cm" text:min-label-width="0.761cm"/>
        <style:text-properties fo:font-family="'Wingdings 2'" fo:color="#0bd0d9" fo:font-size="95%"/>
      </text:list-level-style-bullet>
      <text:list-level-style-bullet text:level="2" text:bullet-char="">
        <style:list-level-properties text:space-before="1.093cm" text:min-label-width="0.685cm"/>
        <style:text-properties fo:font-family="'Wingdings 2'" fo:color="#0f6fc6" fo:font-size="85%"/>
      </text:list-level-style-bullet>
      <text:list-level-style-bullet text:level="3" text:bullet-char="">
        <style:list-level-properties text:space-before="1.855cm" text:min-label-width="0.685cm"/>
        <style:text-properties fo:font-family="'Wingdings 2'" fo:color="#009dd9" fo:font-size="70%"/>
      </text:list-level-style-bullet>
      <text:list-level-style-bullet text:level="4" text:bullet-char="">
        <style:list-level-properties text:space-before="2.719cm" text:min-label-width="0.583cm"/>
        <style:text-properties fo:font-family="'Wingdings 2'" fo:color="#0bd0d9" fo:font-size="65%"/>
      </text:list-level-style-bullet>
      <text:list-level-style-bullet text:level="5" text:bullet-char="">
        <style:list-level-properties text:space-before="3.481cm" text:min-label-width="0.583cm"/>
        <style:text-properties fo:font-family="'Wingdings 2'" fo:color="#10cf9b" fo:font-size="6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</office:automatic-styles>
  <office:master-styles>
    <draw:layer-set>
      <draw:layer draw:name="layout"/>
      <draw:layer draw:name="background"/>
      <draw:layer draw:name="backgroundobjects"/>
      <draw:layer draw:name="controls"/>
      <draw:layer draw:name="measurelines"/>
    </draw:layer-set>
    <style:handout-master presentation:presentation-page-layout-name="AL0T26" style:page-layout-name="PM0" draw:style-name="Mdp3">
      <draw:page-thumbnail draw:layer="backgroundobjects" svg:width="8.999cm" svg:height="6.749cm" svg:x="1cm" svg:y="2.898cm"/>
      <draw:page-thumbnail draw:layer="backgroundobjects" svg:width="8.999cm" svg:height="6.749cm" svg:x="1cm" svg:y="11.474cm"/>
      <draw:page-thumbnail draw:layer="backgroundobjects" svg:width="8.999cm" svg:height="6.749cm" svg:x="1cm" svg:y="20.05cm"/>
      <draw:page-thumbnail draw:layer="backgroundobjects" svg:width="8.999cm" svg:height="6.749cm" svg:x="11cm" svg:y="2.898cm"/>
      <draw:page-thumbnail draw:layer="backgroundobjects" svg:width="8.999cm" svg:height="6.749cm" svg:x="11cm" svg:y="11.474cm"/>
      <draw:page-thumbnail draw:layer="backgroundobjects" svg:width="8.999cm" svg:height="6.749cm" svg:x="11cm" svg:y="20.05cm"/>
      <draw:frame draw:style-name="Mgr1" draw:text-style-name="MP1" draw:layer="backgroundobjects" svg:width="9.113cm" svg:height="1.484cm" svg:x="0cm" svg:y="0cm" presentation:class="header">
        <draw:text-box>
          <text:p text:style-name="MP1">
            <presentation:header/>
          </text:p>
        </draw:text-box>
      </draw:frame>
      <draw:frame draw:style-name="Mgr1" draw:text-style-name="MP2" draw:layer="backgroundobjects" svg:width="9.113cm" svg:height="1.484cm" svg:x="11.886cm" svg:y="0cm" presentation:class="date-time">
        <draw:text-box>
          <text:p text:style-name="MP2">
            <presentation:date-time/>
          </text:p>
        </draw:text-box>
      </draw:frame>
      <draw:frame draw:style-name="Mgr2" draw:text-style-name="MP1" draw:layer="backgroundobjects" svg:width="9.113cm" svg:height="1.484cm" svg:x="0cm" svg:y="28.215cm" presentation:class="footer">
        <draw:text-box>
          <text:p text:style-name="MP1">
            <presentation:footer/>
          </text:p>
        </draw:text-box>
      </draw:frame>
      <draw:frame draw:style-name="Mgr2" draw:text-style-name="MP2" draw:layer="backgroundobjects" svg:width="9.113cm" svg:height="1.484cm" svg:x="11.886cm" svg:y="28.215cm" presentation:class="page-number">
        <draw:text-box>
          <text:p text:style-name="MP2">
            <text:page-number>&lt;número&gt;</text:page-number>
          </text:p>
        </draw:text-box>
      </draw:frame>
    </style:handout-master>
    <style:master-page style:name="Predeterminado" style:page-layout-name="PM1" draw:style-name="Mdp1">
      <draw:custom-shape draw:name="6 Forma libre" draw:style-name="Mgr3" draw:text-style-name="MP3" draw:layer="backgroundobjects" svg:width="25.452cm" svg:height="2.892cm" svg:x="-0.026cm" svg:y="-0.02cm">
        <text:p/>
        <draw:enhanced-geometry draw:mirror-horizontal="false" draw:mirror-vertical="false" svg:viewBox="0 0 5772 656" draw:type="non-primitive" draw:modifiers="0 0 0 0 0 0 0 0" draw:enhanced-path="M 6 2 L 2542 0 C 2746 101 3828 367 4374 367 4920 367 5526 152 5766 55 L 5772 213 C 5670 257 5016 441 4302 439 3588 437 2205 165 1488 201 750 209 270 482 0 656 L 6 2 Z N"/>
      </draw:custom-shape>
      <draw:custom-shape draw:name="7 Forma libre" draw:style-name="Mgr4" draw:text-style-name="MP3" draw:layer="backgroundobjects" svg:width="13.228cm" svg:height="1.772cm" svg:x="12.171cm" svg:y="-0.02cm">
        <text:p/>
        <draw:enhanced-geometry draw:mirror-horizontal="false" draw:mirror-vertical="false" svg:viewBox="0 0 3000 595" draw:type="non-primitive" draw:modifiers="0 0 0 0 0 0 0 0" draw:enhanced-path="M 0 0 C 174 102 1168 533 1668 564 2168 595 2778 279 3000 186 L 3000 6 0 0 Z N"/>
      </draw:custom-shape>
      <draw:g draw:name="1 Grupo">
        <draw:custom-shape draw:name="11 Forma libre" draw:style-name="Mgr5" draw:text-style-name="MP3" draw:layer="layout" svg:width="25.452cm" svg:height="1.802cm" draw:transform="rotate (0.0478220215046356) translate (-0.081cm 1.171cm)">
          <text:p/>
          <draw:enhanced-geometry draw:mirror-horizontal="false" draw:mirror-vertical="false" svg:viewBox="0 0 5772 1055" draw:type="non-primitive" draw:modifiers="0 0 0 0 0 0 0 0" draw:enhanced-path="M 0 966 C 282 738 923 275 1608 282 2293 289 3416 1055 4110 1008 4804 961 5426 210 5772 0 N"/>
        </draw:custom-shape>
        <draw:custom-shape draw:name="12 Forma libre" draw:style-name="Mgr6" draw:text-style-name="MP3" draw:layer="layout" svg:width="25.487cm" svg:height="1.472cm" draw:transform="rotate (0.0478220215046356) translate (-0.06cm 1.376cm)">
          <text:p/>
          <draw:enhanced-geometry draw:mirror-horizontal="false" draw:mirror-vertical="false" svg:viewBox="0 0 5766 854" draw:type="non-primitive" draw:modifiers="0 0 0 0 0 0 0 0" draw:enhanced-path="M 0 732 C 273 647 951 214 1638 228 2325 242 3434 854 4122 816 4810 778 5424 170 5766 0 N"/>
        </draw:custom-shape>
      </draw:g>
      <draw:frame draw:name="8 Título" presentation:style-name="Mpr1" draw:text-style-name="MP3" draw:layer="backgroundobjects" svg:width="21.809cm" svg:height="5.079cm" svg:x="1.482cm" svg:y="3.81cm" presentation:class="title" presentation:user-transformed="true">
        <draw:text-box>
          <text:p text:style-name="MP4">
            <text:span text:style-name="MT1">Pulse para editar el formato del texto de títuloHaga clic para modificar el estilo de título del patrón</text:span>
          </text:p>
        </draw:text-box>
      </draw:frame>
      <draw:frame draw:name="29 Marcador de fecha" presentation:style-name="Mpr2" draw:text-style-name="MP6" draw:layer="backgroundobjects" svg:width="5.926cm" svg:height="1.013cm" svg:x="1.27cm" svg:y="17.657cm" presentation:class="date-time" presentation:user-transformed="true">
        <draw:text-box>
          <text:p text:style-name="MP5">
            <text:span text:style-name="MT2">
              <text:date style:data-style-name="D1" text:date-value="2014-03-27">27/03/14</text:date>
            </text:span>
          </text:p>
        </draw:text-box>
      </draw:frame>
      <draw:frame draw:name="18 Marcador de pie de página" presentation:style-name="Mpr2" draw:text-style-name="MP7" draw:layer="backgroundobjects" svg:width="9.312cm" svg:height="1.013cm" svg:x="7.408cm" svg:y="17.657cm" presentation:class="footer" presentation:user-transformed="true">
        <draw:text-box>
          <text:p/>
        </draw:text-box>
      </draw:frame>
      <draw:frame draw:name="26 Marcador de número de diapositiva" presentation:style-name="Mpr2" draw:text-style-name="MP8" draw:layer="backgroundobjects" svg:width="2.116cm" svg:height="1.013cm" svg:x="22.013cm" svg:y="17.657cm" presentation:class="page-number" presentation:user-transformed="true">
        <draw:text-box>
          <text:p text:style-name="MP5">
            <text:span text:style-name="MT2">
              <text:page-number>&lt;número&gt;</text:page-number>
            </text:span>
          </text:p>
        </draw:text-box>
      </draw:frame>
      <draw:frame presentation:style-name="Predeterminado-outline1" draw:layer="backgroundobjects" svg:width="22.859cm" svg:height="12.572cm" svg:x="1.27cm" svg:y="4.457cm" presentation:class="outline" presentation:placeholder="true">
        <draw:text-box/>
      </draw:frame>
      <presentation:notes style:page-layout-name="PM0">
        <draw:page-thumbnail presentation:style-name="Predeterminado-title" draw:layer="backgroundobjects" svg:width="14.848cm" svg:height="11.136cm" svg:x="3.075cm" svg:y="2.257cm" presentation:class="page"/>
        <draw:frame presentation:style-name="Predeterminado-notes" draw:layer="backgroundobjects" svg:width="16.799cm" svg:height="13.364cm" svg:x="2.1cm" svg:y="14.107cm" presentation:class="notes" presentation:placeholder="true">
          <draw:text-box/>
        </draw:frame>
        <draw:frame presentation:style-name="Mpr3" draw:text-style-name="MP1" draw:layer="backgroundobjects" svg:width="9.113cm" svg:height="1.484cm" svg:x="0cm" svg:y="0cm" presentation:class="header">
          <draw:text-box>
            <text:p text:style-name="MP1">
              <presentation:header/>
            </text:p>
          </draw:text-box>
        </draw:frame>
        <draw:frame presentation:style-name="Mpr3" draw:text-style-name="MP2" draw:layer="backgroundobjects" svg:width="9.113cm" svg:height="1.484cm" svg:x="11.886cm" svg:y="0cm" presentation:class="date-time">
          <draw:text-box>
            <text:p text:style-name="MP2">
              <presentation:date-time/>
            </text:p>
          </draw:text-box>
        </draw:frame>
        <draw:frame presentation:style-name="Mpr4" draw:text-style-name="MP1" draw:layer="backgroundobjects" svg:width="9.113cm" svg:height="1.484cm" svg:x="0cm" svg:y="28.215cm" presentation:class="footer">
          <draw:text-box>
            <text:p text:style-name="MP1">
              <presentation:footer/>
            </text:p>
          </draw:text-box>
        </draw:frame>
        <draw:frame presentation:style-name="Mpr4" draw:text-style-name="MP2" draw:layer="backgroundobjects" svg:width="9.113cm" svg:height="1.484cm" svg:x="11.886cm" svg:y="28.215cm" presentation:class="page-number">
          <draw:text-box>
            <text:p text:style-name="MP2">
              <text:page-number>&lt;número&gt;</text:page-number>
            </text:p>
          </draw:text-box>
        </draw:frame>
      </presentation:notes>
    </style:master-page>
    <style:master-page style:name="Predeterminado_20_1" style:display-name="Predeterminado 1" style:page-layout-name="PM1" draw:style-name="Mdp2">
      <draw:custom-shape draw:name="6 Forma libre" draw:style-name="Mgr3" draw:text-style-name="MP3" draw:layer="backgroundobjects" svg:width="25.452cm" svg:height="2.892cm" svg:x="-0.026cm" svg:y="-0.02cm">
        <text:p/>
        <draw:enhanced-geometry draw:mirror-horizontal="false" draw:mirror-vertical="false" svg:viewBox="0 0 5772 656" draw:type="non-primitive" draw:modifiers="0 0 0 0 0 0 0 0" draw:enhanced-path="M 6 2 L 2542 0 C 2746 101 3828 367 4374 367 4920 367 5526 152 5766 55 L 5772 213 C 5670 257 5016 441 4302 439 3588 437 2205 165 1488 201 750 209 270 482 0 656 L 6 2 Z N"/>
      </draw:custom-shape>
      <draw:custom-shape draw:name="7 Forma libre" draw:style-name="Mgr4" draw:text-style-name="MP3" draw:layer="backgroundobjects" svg:width="13.228cm" svg:height="1.772cm" svg:x="12.171cm" svg:y="-0.02cm">
        <text:p/>
        <draw:enhanced-geometry draw:mirror-horizontal="false" draw:mirror-vertical="false" svg:viewBox="0 0 3000 595" draw:type="non-primitive" draw:modifiers="0 0 0 0 0 0 0 0" draw:enhanced-path="M 0 0 C 174 102 1168 533 1668 564 2168 595 2778 279 3000 186 L 3000 6 0 0 Z N"/>
      </draw:custom-shape>
      <draw:g draw:name="1 Grupo">
        <draw:custom-shape draw:name="11 Forma libre" draw:style-name="Mgr5" draw:text-style-name="MP3" draw:layer="layout" svg:width="25.452cm" svg:height="1.802cm" draw:transform="rotate (0.0478220215046356) translate (-0.081cm 1.171cm)">
          <text:p/>
          <draw:enhanced-geometry draw:mirror-horizontal="false" draw:mirror-vertical="false" svg:viewBox="0 0 5772 1055" draw:type="non-primitive" draw:modifiers="0 0 0 0 0 0 0 0" draw:enhanced-path="M 0 966 C 282 738 923 275 1608 282 2293 289 3416 1055 4110 1008 4804 961 5426 210 5772 0 N"/>
        </draw:custom-shape>
        <draw:custom-shape draw:name="12 Forma libre" draw:style-name="Mgr6" draw:text-style-name="MP3" draw:layer="layout" svg:width="25.487cm" svg:height="1.472cm" draw:transform="rotate (0.0478220215046356) translate (-0.06cm 1.376cm)">
          <text:p/>
          <draw:enhanced-geometry draw:mirror-horizontal="false" draw:mirror-vertical="false" svg:viewBox="0 0 5766 854" draw:type="non-primitive" draw:modifiers="0 0 0 0 0 0 0 0" draw:enhanced-path="M 0 732 C 273 647 951 214 1638 228 2325 242 3434 854 4122 816 4810 778 5424 170 5766 0 N"/>
        </draw:custom-shape>
      </draw:g>
      <draw:frame draw:name="1 Título" presentation:style-name="Mpr5" draw:text-style-name="MP3" draw:layer="backgroundobjects" svg:width="7.619cm" svg:height="3.227cm" svg:x="1.905cm" svg:y="1.429cm" presentation:class="title" presentation:user-transformed="true">
        <draw:text-box>
          <text:p text:style-name="MP4">
            <text:span text:style-name="MT3">Pulse para editar el formato del texto de títuloHaga clic para modificar el estilo de título del patrón</text:span>
          </text:p>
        </draw:text-box>
      </draw:frame>
      <draw:frame draw:name="2 Marcador de texto" presentation:style-name="Mpr6" draw:text-style-name="MP3" draw:layer="backgroundobjects" svg:width="7.619cm" svg:height="12.699cm" svg:x="1.905cm" svg:y="4.657cm" presentation:class="outline" presentation:user-transformed="true">
        <draw:text-box>
          <text:list text:style-name="ML4">
            <text:list-item>
              <text:p text:style-name="MP9">
                <text:span text:style-name="MT4">Pulse para editar los formatos del texto del esquema</text:span>
              </text:p>
              <text:list>
                <text:list-item>
                  <text:p text:style-name="MP9">
                    <text:span text:style-name="MT4">Segundo nivel del esquema</text:span>
                  </text:p>
                  <text:list>
                    <text:list-item>
                      <text:p text:style-name="MP9">
                        <text:span text:style-name="MT4">Tercer nivel del esquema</text:span>
                      </text:p>
                      <text:list>
                        <text:list-item>
                          <text:p text:style-name="MP9">
                            <text:span text:style-name="MT4">Cuarto nivel del esquema</text:span>
                          </text:p>
                          <text:list>
                            <text:list-item>
                              <text:p text:style-name="MP9">
                                <text:span text:style-name="MT4">Quinto nivel del esquema</text:span>
                              </text:p>
                              <text:list>
                                <text:list-item>
                                  <text:p text:style-name="MP9">
                                    <text:span text:style-name="MT4">Sexto nivel del esquema</text:span>
                                  </text:p>
                                  <text:list>
                                    <text:list-item>
                                      <text:p text:style-name="MP9">
                                        <text:span text:style-name="MT4">Séptimo nivel del esquema</text:span>
                                      </text:p>
                                      <text:list>
                                        <text:list-item>
                                          <text:p text:style-name="MP9">
                                            <text:span text:style-name="MT4">Octavo nivel del esquema</text:span>
                                          </text:p>
                                        </text:list-item>
                                      </text:list>
                                    </text:list-item>
                                  </text:list>
                                </text:list-item>
                              </text:list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  <text:p text:style-name="MP10">
            <text:span text:style-name="MT4">Noveno nivel del esquemaHaga clic para modificar el estilo de texto del patrón</text:span>
          </text:p>
        </draw:text-box>
      </draw:frame>
      <draw:frame draw:name="3 Marcador de contenido" presentation:style-name="Mpr7" draw:text-style-name="MP3" draw:layer="backgroundobjects" svg:width="14.198cm" svg:height="12.699cm" svg:x="9.931cm" svg:y="4.657cm" presentation:class="outline" presentation:user-transformed="true">
        <draw:text-box>
          <text:list text:style-name="ML4">
            <text:list-item>
              <text:p text:style-name="MP9">
                <text:span text:style-name="MT5">Pulse para editar los formatos del texto del esquema</text:span>
              </text:p>
              <text:list>
                <text:list-item>
                  <text:p text:style-name="MP9">
                    <text:span text:style-name="MT5">Segundo nivel del esquema</text:span>
                  </text:p>
                  <text:list>
                    <text:list-item>
                      <text:p text:style-name="MP9">
                        <text:span text:style-name="MT5">Tercer nivel del esquema</text:span>
                      </text:p>
                      <text:list>
                        <text:list-item>
                          <text:p text:style-name="MP9">
                            <text:span text:style-name="MT5">Cuarto nivel del esquema</text:span>
                          </text:p>
                          <text:list>
                            <text:list-item>
                              <text:p text:style-name="MP9">
                                <text:span text:style-name="MT5">Quinto nivel del esquema</text:span>
                              </text:p>
                              <text:list>
                                <text:list-item>
                                  <text:p text:style-name="MP9">
                                    <text:span text:style-name="MT5">Sexto nivel del esquema</text:span>
                                  </text:p>
                                  <text:list>
                                    <text:list-item>
                                      <text:p text:style-name="MP9">
                                        <text:span text:style-name="MT5">Séptimo nivel del esquema</text:span>
                                      </text:p>
                                      <text:list>
                                        <text:list-item>
                                          <text:p text:style-name="MP9">
                                            <text:span text:style-name="MT5">Octavo nivel del esquema</text:span>
                                          </text:p>
                                        </text:list-item>
                                      </text:list>
                                    </text:list-item>
                                  </text:list>
                                </text:list-item>
                              </text:list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  <text:list text:style-name="ML6">
            <text:list-item>
              <text:p text:style-name="MP11">
                <text:span text:style-name="MT5">Noveno nivel del esquemaHaga clic para modificar el estilo de texto del patrón</text:span>
              </text:p>
            </text:list-item>
          </text:list>
          <text:list text:style-name="ML7">
            <text:list-item>
              <text:list>
                <text:list-item>
                  <text:p text:style-name="MP12">
                    <text:span text:style-name="MT6">Segundo nivel</text:span>
                  </text:p>
                </text:list-item>
              </text:list>
            </text:list-item>
          </text:list>
          <text:list text:style-name="ML8">
            <text:list-item>
              <text:list>
                <text:list-item>
                  <text:list>
                    <text:list-item>
                      <text:p text:style-name="MP13">
                        <text:span text:style-name="MT7">Tercer nivel</text:span>
                      </text:p>
                    </text:list-item>
                  </text:list>
                </text:list-item>
              </text:list>
            </text:list-item>
          </text:list>
          <text:list text:style-name="ML9">
            <text:list-item>
              <text:list>
                <text:list-item>
                  <text:list>
                    <text:list-item>
                      <text:list>
                        <text:list-item>
                          <text:p text:style-name="MP14">
                            <text:span text:style-name="MT8">Cuarto nivel</text:span>
                          </text:p>
                        </text:list-item>
                      </text:list>
                    </text:list-item>
                  </text:list>
                </text:list-item>
              </text:list>
            </text:list-item>
          </text:list>
          <text:list text:style-name="ML10">
            <text:list-item>
              <text:list>
                <text:list-item>
                  <text:list>
                    <text:list-item>
                      <text:list>
                        <text:list-item>
                          <text:list>
                            <text:list-item>
                              <text:p text:style-name="MP15">
                                <text:span text:style-name="MT2">Quinto nivel</text:span>
                              </text:p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</draw:text-box>
      </draw:frame>
      <draw:frame draw:name="4 Marcador de fecha" presentation:style-name="Mpr8" draw:text-style-name="MP6" draw:layer="backgroundobjects" svg:width="5.926cm" svg:height="1.013cm" svg:x="1.27cm" svg:y="17.657cm" presentation:class="date-time" presentation:user-transformed="true">
        <draw:text-box>
          <text:p text:style-name="MP5">
            <text:span text:style-name="MT2">
              <text:date style:data-style-name="D1" text:date-value="2014-03-27">27/03/14</text:date>
            </text:span>
          </text:p>
        </draw:text-box>
      </draw:frame>
      <draw:frame draw:name="5 Marcador de pie de página" presentation:style-name="Mpr8" draw:text-style-name="MP7" draw:layer="backgroundobjects" svg:width="9.312cm" svg:height="1.013cm" svg:x="7.408cm" svg:y="17.657cm" presentation:class="footer" presentation:user-transformed="true">
        <draw:text-box>
          <text:p/>
        </draw:text-box>
      </draw:frame>
      <draw:frame draw:name="6 Marcador de número de diapositiva" presentation:style-name="Mpr8" draw:text-style-name="MP8" draw:layer="backgroundobjects" svg:width="2.116cm" svg:height="1.013cm" svg:x="22.013cm" svg:y="17.657cm" presentation:class="page-number" presentation:user-transformed="true">
        <draw:text-box>
          <text:p text:style-name="MP5">
            <text:span text:style-name="MT2">
              <text:page-number>&lt;número&gt;</text:page-number>
            </text:span>
          </text:p>
        </draw:text-box>
      </draw:frame>
      <presentation:notes style:page-layout-name="PM0">
        <draw:page-thumbnail presentation:style-name="Predeterminado_20_1-title" draw:layer="backgroundobjects" svg:width="14.848cm" svg:height="11.136cm" svg:x="3.075cm" svg:y="2.257cm" presentation:class="page"/>
        <draw:frame presentation:style-name="Predeterminado_20_1-notes" draw:layer="backgroundobjects" svg:width="16.799cm" svg:height="13.364cm" svg:x="2.1cm" svg:y="14.107cm" presentation:class="notes" presentation:placeholder="true">
          <draw:text-box/>
        </draw:frame>
        <draw:frame presentation:style-name="Mpr9" draw:text-style-name="MP1" draw:layer="backgroundobjects" svg:width="9.113cm" svg:height="1.484cm" svg:x="0cm" svg:y="0cm" presentation:class="header">
          <draw:text-box>
            <text:p text:style-name="MP1">
              <presentation:header/>
            </text:p>
          </draw:text-box>
        </draw:frame>
        <draw:frame presentation:style-name="Mpr9" draw:text-style-name="MP2" draw:layer="backgroundobjects" svg:width="9.113cm" svg:height="1.484cm" svg:x="11.886cm" svg:y="0cm" presentation:class="date-time">
          <draw:text-box>
            <text:p text:style-name="MP2">
              <presentation:date-time/>
            </text:p>
          </draw:text-box>
        </draw:frame>
        <draw:frame presentation:style-name="Mpr10" draw:text-style-name="MP1" draw:layer="backgroundobjects" svg:width="9.113cm" svg:height="1.484cm" svg:x="0cm" svg:y="28.215cm" presentation:class="footer">
          <draw:text-box>
            <text:p text:style-name="MP1">
              <presentation:footer/>
            </text:p>
          </draw:text-box>
        </draw:frame>
        <draw:frame presentation:style-name="Mpr10" draw:text-style-name="MP2" draw:layer="backgroundobjects" svg:width="9.113cm" svg:height="1.484cm" svg:x="11.886cm" svg:y="28.215cm" presentation:class="page-number">
          <draw:text-box>
            <text:p text:style-name="MP2">
              <text:page-number>&lt;número&gt;</text:page-number>
            </text:p>
          </draw:text-box>
        </draw:frame>
      </presentation:notes>
    </style:master-page>
  </office:master-styles>
</office:document-styles>
</file>