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05/12/2013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6840760" cy="792087"/>
          </a:xfrm>
        </p:spPr>
        <p:txBody>
          <a:bodyPr>
            <a:normAutofit fontScale="90000"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ORGANIGRAMA </a:t>
            </a:r>
            <a:br>
              <a:rPr lang="es-ES" sz="2400" dirty="0" smtClean="0">
                <a:solidFill>
                  <a:srgbClr val="0070C0"/>
                </a:solidFill>
              </a:rPr>
            </a:br>
            <a:r>
              <a:rPr lang="es-ES" sz="2400" dirty="0" smtClean="0">
                <a:solidFill>
                  <a:srgbClr val="0070C0"/>
                </a:solidFill>
              </a:rPr>
              <a:t>“MERCAGUILAS, SOC. COOPERATIVA”</a:t>
            </a:r>
            <a:endParaRPr lang="es-ES" sz="2400" dirty="0">
              <a:solidFill>
                <a:srgbClr val="0070C0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803292" y="789829"/>
            <a:ext cx="6997080" cy="5846785"/>
            <a:chOff x="803292" y="789829"/>
            <a:chExt cx="6997080" cy="5846785"/>
          </a:xfrm>
        </p:grpSpPr>
        <p:sp>
          <p:nvSpPr>
            <p:cNvPr id="7" name="6 Forma libre"/>
            <p:cNvSpPr/>
            <p:nvPr/>
          </p:nvSpPr>
          <p:spPr>
            <a:xfrm>
              <a:off x="3811767" y="1052732"/>
              <a:ext cx="1336299" cy="1564350"/>
            </a:xfrm>
            <a:custGeom>
              <a:avLst/>
              <a:gdLst>
                <a:gd name="connsiteX0" fmla="*/ 0 w 1336299"/>
                <a:gd name="connsiteY0" fmla="*/ 222721 h 1564350"/>
                <a:gd name="connsiteX1" fmla="*/ 222721 w 1336299"/>
                <a:gd name="connsiteY1" fmla="*/ 0 h 1564350"/>
                <a:gd name="connsiteX2" fmla="*/ 1113578 w 1336299"/>
                <a:gd name="connsiteY2" fmla="*/ 0 h 1564350"/>
                <a:gd name="connsiteX3" fmla="*/ 1336299 w 1336299"/>
                <a:gd name="connsiteY3" fmla="*/ 222721 h 1564350"/>
                <a:gd name="connsiteX4" fmla="*/ 1336299 w 1336299"/>
                <a:gd name="connsiteY4" fmla="*/ 1341629 h 1564350"/>
                <a:gd name="connsiteX5" fmla="*/ 1113578 w 1336299"/>
                <a:gd name="connsiteY5" fmla="*/ 1564350 h 1564350"/>
                <a:gd name="connsiteX6" fmla="*/ 222721 w 1336299"/>
                <a:gd name="connsiteY6" fmla="*/ 1564350 h 1564350"/>
                <a:gd name="connsiteX7" fmla="*/ 0 w 1336299"/>
                <a:gd name="connsiteY7" fmla="*/ 1341629 h 1564350"/>
                <a:gd name="connsiteX8" fmla="*/ 0 w 1336299"/>
                <a:gd name="connsiteY8" fmla="*/ 222721 h 156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6299" h="1564350">
                  <a:moveTo>
                    <a:pt x="0" y="222721"/>
                  </a:moveTo>
                  <a:cubicBezTo>
                    <a:pt x="0" y="99716"/>
                    <a:pt x="99716" y="0"/>
                    <a:pt x="222721" y="0"/>
                  </a:cubicBezTo>
                  <a:lnTo>
                    <a:pt x="1113578" y="0"/>
                  </a:lnTo>
                  <a:cubicBezTo>
                    <a:pt x="1236583" y="0"/>
                    <a:pt x="1336299" y="99716"/>
                    <a:pt x="1336299" y="222721"/>
                  </a:cubicBezTo>
                  <a:lnTo>
                    <a:pt x="1336299" y="1341629"/>
                  </a:lnTo>
                  <a:cubicBezTo>
                    <a:pt x="1336299" y="1464634"/>
                    <a:pt x="1236583" y="1564350"/>
                    <a:pt x="1113578" y="1564350"/>
                  </a:cubicBezTo>
                  <a:lnTo>
                    <a:pt x="222721" y="1564350"/>
                  </a:lnTo>
                  <a:cubicBezTo>
                    <a:pt x="99716" y="1564350"/>
                    <a:pt x="0" y="1464634"/>
                    <a:pt x="0" y="1341629"/>
                  </a:cubicBezTo>
                  <a:lnTo>
                    <a:pt x="0" y="2227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23" tIns="99523" rIns="99523" bIns="99523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DPTO COMUNICACIÓN Y MK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Marta García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Daniel </a:t>
              </a:r>
              <a:r>
                <a:rPr lang="es-ES" sz="900" kern="1200" dirty="0" err="1" smtClean="0"/>
                <a:t>Rael</a:t>
              </a:r>
              <a:endParaRPr lang="es-ES" sz="9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Inmaculada  Pérez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err="1" smtClean="0"/>
                <a:t>Jónatan</a:t>
              </a:r>
              <a:r>
                <a:rPr lang="es-ES" sz="900" kern="1200" dirty="0" smtClean="0"/>
                <a:t> Vera</a:t>
              </a:r>
            </a:p>
          </p:txBody>
        </p:sp>
        <p:sp>
          <p:nvSpPr>
            <p:cNvPr id="8" name="7 Forma libre"/>
            <p:cNvSpPr/>
            <p:nvPr/>
          </p:nvSpPr>
          <p:spPr>
            <a:xfrm>
              <a:off x="2975823" y="1815072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462198" y="3563"/>
                  </a:moveTo>
                  <a:arcTo wR="2333299" hR="2333299" stAng="16390008" swAng="1318484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Forma libre"/>
            <p:cNvSpPr/>
            <p:nvPr/>
          </p:nvSpPr>
          <p:spPr>
            <a:xfrm>
              <a:off x="6123827" y="2175390"/>
              <a:ext cx="1639168" cy="932216"/>
            </a:xfrm>
            <a:custGeom>
              <a:avLst/>
              <a:gdLst>
                <a:gd name="connsiteX0" fmla="*/ 0 w 1639168"/>
                <a:gd name="connsiteY0" fmla="*/ 155372 h 932216"/>
                <a:gd name="connsiteX1" fmla="*/ 155372 w 1639168"/>
                <a:gd name="connsiteY1" fmla="*/ 0 h 932216"/>
                <a:gd name="connsiteX2" fmla="*/ 1483796 w 1639168"/>
                <a:gd name="connsiteY2" fmla="*/ 0 h 932216"/>
                <a:gd name="connsiteX3" fmla="*/ 1639168 w 1639168"/>
                <a:gd name="connsiteY3" fmla="*/ 155372 h 932216"/>
                <a:gd name="connsiteX4" fmla="*/ 1639168 w 1639168"/>
                <a:gd name="connsiteY4" fmla="*/ 776844 h 932216"/>
                <a:gd name="connsiteX5" fmla="*/ 1483796 w 1639168"/>
                <a:gd name="connsiteY5" fmla="*/ 932216 h 932216"/>
                <a:gd name="connsiteX6" fmla="*/ 155372 w 1639168"/>
                <a:gd name="connsiteY6" fmla="*/ 932216 h 932216"/>
                <a:gd name="connsiteX7" fmla="*/ 0 w 1639168"/>
                <a:gd name="connsiteY7" fmla="*/ 776844 h 932216"/>
                <a:gd name="connsiteX8" fmla="*/ 0 w 1639168"/>
                <a:gd name="connsiteY8" fmla="*/ 155372 h 932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39168" h="932216">
                  <a:moveTo>
                    <a:pt x="0" y="155372"/>
                  </a:moveTo>
                  <a:cubicBezTo>
                    <a:pt x="0" y="69562"/>
                    <a:pt x="69562" y="0"/>
                    <a:pt x="155372" y="0"/>
                  </a:cubicBezTo>
                  <a:lnTo>
                    <a:pt x="1483796" y="0"/>
                  </a:lnTo>
                  <a:cubicBezTo>
                    <a:pt x="1569606" y="0"/>
                    <a:pt x="1639168" y="69562"/>
                    <a:pt x="1639168" y="155372"/>
                  </a:cubicBezTo>
                  <a:lnTo>
                    <a:pt x="1639168" y="776844"/>
                  </a:lnTo>
                  <a:cubicBezTo>
                    <a:pt x="1639168" y="862654"/>
                    <a:pt x="1569606" y="932216"/>
                    <a:pt x="1483796" y="932216"/>
                  </a:cubicBezTo>
                  <a:lnTo>
                    <a:pt x="155372" y="932216"/>
                  </a:lnTo>
                  <a:cubicBezTo>
                    <a:pt x="69562" y="932216"/>
                    <a:pt x="0" y="862654"/>
                    <a:pt x="0" y="776844"/>
                  </a:cubicBezTo>
                  <a:lnTo>
                    <a:pt x="0" y="155372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797" tIns="79797" rIns="79797" bIns="797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CONSEJO RECTOR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>
                  <a:solidFill>
                    <a:schemeClr val="bg1"/>
                  </a:solidFill>
                </a:rPr>
                <a:t>Presidenta: Alba M. Urbaneja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>
                  <a:solidFill>
                    <a:schemeClr val="bg1"/>
                  </a:solidFill>
                </a:rPr>
                <a:t>Vicepresidente: </a:t>
              </a:r>
              <a:r>
                <a:rPr lang="es-ES" sz="900" kern="1200" smtClean="0">
                  <a:solidFill>
                    <a:schemeClr val="bg1"/>
                  </a:solidFill>
                </a:rPr>
                <a:t>Daniel  González</a:t>
              </a:r>
              <a:endParaRPr lang="es-ES" sz="900" kern="1200" dirty="0" smtClean="0">
                <a:solidFill>
                  <a:schemeClr val="bg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>
                  <a:solidFill>
                    <a:schemeClr val="bg1"/>
                  </a:solidFill>
                </a:rPr>
                <a:t>Secretaria: Verónica Calvo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2558081" y="1237292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645273" y="2018550"/>
                  </a:moveTo>
                  <a:arcTo wR="2333299" hR="2333299" stAng="21134849" swAng="669476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6544381" y="3858902"/>
              <a:ext cx="1255991" cy="1088155"/>
            </a:xfrm>
            <a:custGeom>
              <a:avLst/>
              <a:gdLst>
                <a:gd name="connsiteX0" fmla="*/ 0 w 1255991"/>
                <a:gd name="connsiteY0" fmla="*/ 181363 h 1088155"/>
                <a:gd name="connsiteX1" fmla="*/ 181363 w 1255991"/>
                <a:gd name="connsiteY1" fmla="*/ 0 h 1088155"/>
                <a:gd name="connsiteX2" fmla="*/ 1074628 w 1255991"/>
                <a:gd name="connsiteY2" fmla="*/ 0 h 1088155"/>
                <a:gd name="connsiteX3" fmla="*/ 1255991 w 1255991"/>
                <a:gd name="connsiteY3" fmla="*/ 181363 h 1088155"/>
                <a:gd name="connsiteX4" fmla="*/ 1255991 w 1255991"/>
                <a:gd name="connsiteY4" fmla="*/ 906792 h 1088155"/>
                <a:gd name="connsiteX5" fmla="*/ 1074628 w 1255991"/>
                <a:gd name="connsiteY5" fmla="*/ 1088155 h 1088155"/>
                <a:gd name="connsiteX6" fmla="*/ 181363 w 1255991"/>
                <a:gd name="connsiteY6" fmla="*/ 1088155 h 1088155"/>
                <a:gd name="connsiteX7" fmla="*/ 0 w 1255991"/>
                <a:gd name="connsiteY7" fmla="*/ 906792 h 1088155"/>
                <a:gd name="connsiteX8" fmla="*/ 0 w 1255991"/>
                <a:gd name="connsiteY8" fmla="*/ 181363 h 108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5991" h="1088155">
                  <a:moveTo>
                    <a:pt x="0" y="181363"/>
                  </a:moveTo>
                  <a:cubicBezTo>
                    <a:pt x="0" y="81199"/>
                    <a:pt x="81199" y="0"/>
                    <a:pt x="181363" y="0"/>
                  </a:cubicBezTo>
                  <a:lnTo>
                    <a:pt x="1074628" y="0"/>
                  </a:lnTo>
                  <a:cubicBezTo>
                    <a:pt x="1174792" y="0"/>
                    <a:pt x="1255991" y="81199"/>
                    <a:pt x="1255991" y="181363"/>
                  </a:cubicBezTo>
                  <a:lnTo>
                    <a:pt x="1255991" y="906792"/>
                  </a:lnTo>
                  <a:cubicBezTo>
                    <a:pt x="1255991" y="1006956"/>
                    <a:pt x="1174792" y="1088155"/>
                    <a:pt x="1074628" y="1088155"/>
                  </a:cubicBezTo>
                  <a:lnTo>
                    <a:pt x="181363" y="1088155"/>
                  </a:lnTo>
                  <a:cubicBezTo>
                    <a:pt x="81199" y="1088155"/>
                    <a:pt x="0" y="1006956"/>
                    <a:pt x="0" y="906792"/>
                  </a:cubicBezTo>
                  <a:lnTo>
                    <a:pt x="0" y="1813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99" tIns="83599" rIns="83599" bIns="83599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 smtClean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DPTO COMERCIAL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Daniel Pablo  Martín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Adriana Lindao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Anderson León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Jésica Piernas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2851791" y="1151695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065208" y="3896880"/>
                  </a:moveTo>
                  <a:arcTo wR="2333299" hR="2333299" stAng="2524558" swAng="593005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Forma libre"/>
            <p:cNvSpPr/>
            <p:nvPr/>
          </p:nvSpPr>
          <p:spPr>
            <a:xfrm>
              <a:off x="5422124" y="5401798"/>
              <a:ext cx="1255991" cy="816394"/>
            </a:xfrm>
            <a:custGeom>
              <a:avLst/>
              <a:gdLst>
                <a:gd name="connsiteX0" fmla="*/ 0 w 1255991"/>
                <a:gd name="connsiteY0" fmla="*/ 136068 h 816394"/>
                <a:gd name="connsiteX1" fmla="*/ 136068 w 1255991"/>
                <a:gd name="connsiteY1" fmla="*/ 0 h 816394"/>
                <a:gd name="connsiteX2" fmla="*/ 1119923 w 1255991"/>
                <a:gd name="connsiteY2" fmla="*/ 0 h 816394"/>
                <a:gd name="connsiteX3" fmla="*/ 1255991 w 1255991"/>
                <a:gd name="connsiteY3" fmla="*/ 136068 h 816394"/>
                <a:gd name="connsiteX4" fmla="*/ 1255991 w 1255991"/>
                <a:gd name="connsiteY4" fmla="*/ 680326 h 816394"/>
                <a:gd name="connsiteX5" fmla="*/ 1119923 w 1255991"/>
                <a:gd name="connsiteY5" fmla="*/ 816394 h 816394"/>
                <a:gd name="connsiteX6" fmla="*/ 136068 w 1255991"/>
                <a:gd name="connsiteY6" fmla="*/ 816394 h 816394"/>
                <a:gd name="connsiteX7" fmla="*/ 0 w 1255991"/>
                <a:gd name="connsiteY7" fmla="*/ 680326 h 816394"/>
                <a:gd name="connsiteX8" fmla="*/ 0 w 1255991"/>
                <a:gd name="connsiteY8" fmla="*/ 136068 h 81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5991" h="816394">
                  <a:moveTo>
                    <a:pt x="0" y="136068"/>
                  </a:moveTo>
                  <a:cubicBezTo>
                    <a:pt x="0" y="60920"/>
                    <a:pt x="60920" y="0"/>
                    <a:pt x="136068" y="0"/>
                  </a:cubicBezTo>
                  <a:lnTo>
                    <a:pt x="1119923" y="0"/>
                  </a:lnTo>
                  <a:cubicBezTo>
                    <a:pt x="1195071" y="0"/>
                    <a:pt x="1255991" y="60920"/>
                    <a:pt x="1255991" y="136068"/>
                  </a:cubicBezTo>
                  <a:lnTo>
                    <a:pt x="1255991" y="680326"/>
                  </a:lnTo>
                  <a:cubicBezTo>
                    <a:pt x="1255991" y="755474"/>
                    <a:pt x="1195071" y="816394"/>
                    <a:pt x="1119923" y="816394"/>
                  </a:cubicBezTo>
                  <a:lnTo>
                    <a:pt x="136068" y="816394"/>
                  </a:lnTo>
                  <a:cubicBezTo>
                    <a:pt x="60920" y="816394"/>
                    <a:pt x="0" y="755474"/>
                    <a:pt x="0" y="680326"/>
                  </a:cubicBezTo>
                  <a:lnTo>
                    <a:pt x="0" y="1360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43" tIns="74143" rIns="74143" bIns="74143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DPTO CONTABLE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Víctor Reverte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Juan Pedro Hernández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Ángel Pérez</a:t>
              </a:r>
              <a:endParaRPr lang="es-ES" sz="900" kern="1200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2002379" y="1691566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059212" y="4550807"/>
                  </a:moveTo>
                  <a:arcTo wR="2333299" hR="2333299" stAng="4312432" swAng="1824838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2339756" y="5373203"/>
              <a:ext cx="1255991" cy="816394"/>
            </a:xfrm>
            <a:custGeom>
              <a:avLst/>
              <a:gdLst>
                <a:gd name="connsiteX0" fmla="*/ 0 w 1255991"/>
                <a:gd name="connsiteY0" fmla="*/ 136068 h 816394"/>
                <a:gd name="connsiteX1" fmla="*/ 136068 w 1255991"/>
                <a:gd name="connsiteY1" fmla="*/ 0 h 816394"/>
                <a:gd name="connsiteX2" fmla="*/ 1119923 w 1255991"/>
                <a:gd name="connsiteY2" fmla="*/ 0 h 816394"/>
                <a:gd name="connsiteX3" fmla="*/ 1255991 w 1255991"/>
                <a:gd name="connsiteY3" fmla="*/ 136068 h 816394"/>
                <a:gd name="connsiteX4" fmla="*/ 1255991 w 1255991"/>
                <a:gd name="connsiteY4" fmla="*/ 680326 h 816394"/>
                <a:gd name="connsiteX5" fmla="*/ 1119923 w 1255991"/>
                <a:gd name="connsiteY5" fmla="*/ 816394 h 816394"/>
                <a:gd name="connsiteX6" fmla="*/ 136068 w 1255991"/>
                <a:gd name="connsiteY6" fmla="*/ 816394 h 816394"/>
                <a:gd name="connsiteX7" fmla="*/ 0 w 1255991"/>
                <a:gd name="connsiteY7" fmla="*/ 680326 h 816394"/>
                <a:gd name="connsiteX8" fmla="*/ 0 w 1255991"/>
                <a:gd name="connsiteY8" fmla="*/ 136068 h 81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5991" h="816394">
                  <a:moveTo>
                    <a:pt x="0" y="136068"/>
                  </a:moveTo>
                  <a:cubicBezTo>
                    <a:pt x="0" y="60920"/>
                    <a:pt x="60920" y="0"/>
                    <a:pt x="136068" y="0"/>
                  </a:cubicBezTo>
                  <a:lnTo>
                    <a:pt x="1119923" y="0"/>
                  </a:lnTo>
                  <a:cubicBezTo>
                    <a:pt x="1195071" y="0"/>
                    <a:pt x="1255991" y="60920"/>
                    <a:pt x="1255991" y="136068"/>
                  </a:cubicBezTo>
                  <a:lnTo>
                    <a:pt x="1255991" y="680326"/>
                  </a:lnTo>
                  <a:cubicBezTo>
                    <a:pt x="1255991" y="755474"/>
                    <a:pt x="1195071" y="816394"/>
                    <a:pt x="1119923" y="816394"/>
                  </a:cubicBezTo>
                  <a:lnTo>
                    <a:pt x="136068" y="816394"/>
                  </a:lnTo>
                  <a:cubicBezTo>
                    <a:pt x="60920" y="816394"/>
                    <a:pt x="0" y="755474"/>
                    <a:pt x="0" y="680326"/>
                  </a:cubicBezTo>
                  <a:lnTo>
                    <a:pt x="0" y="1360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43" tIns="74143" rIns="74143" bIns="74143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>
                  <a:solidFill>
                    <a:schemeClr val="accent2">
                      <a:lumMod val="75000"/>
                    </a:schemeClr>
                  </a:solidFill>
                </a:rPr>
                <a:t>DPTO FINANCIERO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>
                  <a:solidFill>
                    <a:schemeClr val="bg1"/>
                  </a:solidFill>
                </a:rPr>
                <a:t>Tesorero: Ricardo </a:t>
              </a:r>
              <a:r>
                <a:rPr lang="es-ES" sz="900" kern="1200" dirty="0" err="1" smtClean="0">
                  <a:solidFill>
                    <a:schemeClr val="bg1"/>
                  </a:solidFill>
                </a:rPr>
                <a:t>Moureira</a:t>
              </a:r>
              <a:endParaRPr lang="es-ES" sz="900" kern="1200" dirty="0" smtClean="0">
                <a:solidFill>
                  <a:schemeClr val="bg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smtClean="0">
                  <a:solidFill>
                    <a:schemeClr val="bg1"/>
                  </a:solidFill>
                </a:rPr>
                <a:t>Daniel </a:t>
              </a:r>
              <a:r>
                <a:rPr lang="es-ES" sz="900" kern="1200" smtClean="0">
                  <a:solidFill>
                    <a:schemeClr val="bg1"/>
                  </a:solidFill>
                </a:rPr>
                <a:t>Hurtado</a:t>
              </a:r>
              <a:endParaRPr lang="es-ES" sz="900" kern="1200" dirty="0" smtClean="0">
                <a:solidFill>
                  <a:schemeClr val="bg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err="1" smtClean="0">
                  <a:solidFill>
                    <a:schemeClr val="bg1"/>
                  </a:solidFill>
                </a:rPr>
                <a:t>Jénnifer</a:t>
              </a:r>
              <a:r>
                <a:rPr lang="es-ES" sz="900" kern="1200" dirty="0" smtClean="0">
                  <a:solidFill>
                    <a:schemeClr val="bg1"/>
                  </a:solidFill>
                </a:rPr>
                <a:t> </a:t>
              </a:r>
              <a:r>
                <a:rPr lang="es-ES" sz="900" kern="1200" dirty="0" err="1" smtClean="0">
                  <a:solidFill>
                    <a:schemeClr val="bg1"/>
                  </a:solidFill>
                </a:rPr>
                <a:t>Berruezo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1754477" y="1201796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55784" y="4052524"/>
                  </a:moveTo>
                  <a:arcTo wR="2333299" hR="2333299" stAng="7952321" swAng="821885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Forma libre"/>
            <p:cNvSpPr/>
            <p:nvPr/>
          </p:nvSpPr>
          <p:spPr>
            <a:xfrm>
              <a:off x="1353940" y="3858687"/>
              <a:ext cx="1255991" cy="816394"/>
            </a:xfrm>
            <a:custGeom>
              <a:avLst/>
              <a:gdLst>
                <a:gd name="connsiteX0" fmla="*/ 0 w 1255991"/>
                <a:gd name="connsiteY0" fmla="*/ 136068 h 816394"/>
                <a:gd name="connsiteX1" fmla="*/ 136068 w 1255991"/>
                <a:gd name="connsiteY1" fmla="*/ 0 h 816394"/>
                <a:gd name="connsiteX2" fmla="*/ 1119923 w 1255991"/>
                <a:gd name="connsiteY2" fmla="*/ 0 h 816394"/>
                <a:gd name="connsiteX3" fmla="*/ 1255991 w 1255991"/>
                <a:gd name="connsiteY3" fmla="*/ 136068 h 816394"/>
                <a:gd name="connsiteX4" fmla="*/ 1255991 w 1255991"/>
                <a:gd name="connsiteY4" fmla="*/ 680326 h 816394"/>
                <a:gd name="connsiteX5" fmla="*/ 1119923 w 1255991"/>
                <a:gd name="connsiteY5" fmla="*/ 816394 h 816394"/>
                <a:gd name="connsiteX6" fmla="*/ 136068 w 1255991"/>
                <a:gd name="connsiteY6" fmla="*/ 816394 h 816394"/>
                <a:gd name="connsiteX7" fmla="*/ 0 w 1255991"/>
                <a:gd name="connsiteY7" fmla="*/ 680326 h 816394"/>
                <a:gd name="connsiteX8" fmla="*/ 0 w 1255991"/>
                <a:gd name="connsiteY8" fmla="*/ 136068 h 81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5991" h="816394">
                  <a:moveTo>
                    <a:pt x="0" y="136068"/>
                  </a:moveTo>
                  <a:cubicBezTo>
                    <a:pt x="0" y="60920"/>
                    <a:pt x="60920" y="0"/>
                    <a:pt x="136068" y="0"/>
                  </a:cubicBezTo>
                  <a:lnTo>
                    <a:pt x="1119923" y="0"/>
                  </a:lnTo>
                  <a:cubicBezTo>
                    <a:pt x="1195071" y="0"/>
                    <a:pt x="1255991" y="60920"/>
                    <a:pt x="1255991" y="136068"/>
                  </a:cubicBezTo>
                  <a:lnTo>
                    <a:pt x="1255991" y="680326"/>
                  </a:lnTo>
                  <a:cubicBezTo>
                    <a:pt x="1255991" y="755474"/>
                    <a:pt x="1195071" y="816394"/>
                    <a:pt x="1119923" y="816394"/>
                  </a:cubicBezTo>
                  <a:lnTo>
                    <a:pt x="136068" y="816394"/>
                  </a:lnTo>
                  <a:cubicBezTo>
                    <a:pt x="60920" y="816394"/>
                    <a:pt x="0" y="755474"/>
                    <a:pt x="0" y="680326"/>
                  </a:cubicBezTo>
                  <a:lnTo>
                    <a:pt x="0" y="1360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43" tIns="74143" rIns="74143" bIns="74143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DPTO DE RRHH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Ángel Ortega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Mohamed </a:t>
              </a:r>
              <a:r>
                <a:rPr lang="es-ES" sz="900" kern="1200" dirty="0" err="1" smtClean="0"/>
                <a:t>Ouadi</a:t>
              </a:r>
              <a:endParaRPr lang="es-ES" sz="9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Sebastián Jordán </a:t>
              </a:r>
              <a:endParaRPr lang="es-ES" sz="900" kern="1200" dirty="0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1851746" y="789829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8084" y="2892841"/>
                  </a:moveTo>
                  <a:arcTo wR="2333299" hR="2333299" stAng="9967491" swAng="818905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Forma libre"/>
            <p:cNvSpPr/>
            <p:nvPr/>
          </p:nvSpPr>
          <p:spPr>
            <a:xfrm>
              <a:off x="1403650" y="2132855"/>
              <a:ext cx="1255991" cy="816394"/>
            </a:xfrm>
            <a:custGeom>
              <a:avLst/>
              <a:gdLst>
                <a:gd name="connsiteX0" fmla="*/ 0 w 1255991"/>
                <a:gd name="connsiteY0" fmla="*/ 136068 h 816394"/>
                <a:gd name="connsiteX1" fmla="*/ 136068 w 1255991"/>
                <a:gd name="connsiteY1" fmla="*/ 0 h 816394"/>
                <a:gd name="connsiteX2" fmla="*/ 1119923 w 1255991"/>
                <a:gd name="connsiteY2" fmla="*/ 0 h 816394"/>
                <a:gd name="connsiteX3" fmla="*/ 1255991 w 1255991"/>
                <a:gd name="connsiteY3" fmla="*/ 136068 h 816394"/>
                <a:gd name="connsiteX4" fmla="*/ 1255991 w 1255991"/>
                <a:gd name="connsiteY4" fmla="*/ 680326 h 816394"/>
                <a:gd name="connsiteX5" fmla="*/ 1119923 w 1255991"/>
                <a:gd name="connsiteY5" fmla="*/ 816394 h 816394"/>
                <a:gd name="connsiteX6" fmla="*/ 136068 w 1255991"/>
                <a:gd name="connsiteY6" fmla="*/ 816394 h 816394"/>
                <a:gd name="connsiteX7" fmla="*/ 0 w 1255991"/>
                <a:gd name="connsiteY7" fmla="*/ 680326 h 816394"/>
                <a:gd name="connsiteX8" fmla="*/ 0 w 1255991"/>
                <a:gd name="connsiteY8" fmla="*/ 136068 h 81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5991" h="816394">
                  <a:moveTo>
                    <a:pt x="0" y="136068"/>
                  </a:moveTo>
                  <a:cubicBezTo>
                    <a:pt x="0" y="60920"/>
                    <a:pt x="60920" y="0"/>
                    <a:pt x="136068" y="0"/>
                  </a:cubicBezTo>
                  <a:lnTo>
                    <a:pt x="1119923" y="0"/>
                  </a:lnTo>
                  <a:cubicBezTo>
                    <a:pt x="1195071" y="0"/>
                    <a:pt x="1255991" y="60920"/>
                    <a:pt x="1255991" y="136068"/>
                  </a:cubicBezTo>
                  <a:lnTo>
                    <a:pt x="1255991" y="680326"/>
                  </a:lnTo>
                  <a:cubicBezTo>
                    <a:pt x="1255991" y="755474"/>
                    <a:pt x="1195071" y="816394"/>
                    <a:pt x="1119923" y="816394"/>
                  </a:cubicBezTo>
                  <a:lnTo>
                    <a:pt x="136068" y="816394"/>
                  </a:lnTo>
                  <a:cubicBezTo>
                    <a:pt x="60920" y="816394"/>
                    <a:pt x="0" y="755474"/>
                    <a:pt x="0" y="680326"/>
                  </a:cubicBezTo>
                  <a:lnTo>
                    <a:pt x="0" y="1360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43" tIns="74143" rIns="74143" bIns="74143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DPTO PRODUCCIÓN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Noelia Piñero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Mónica   Almazán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Noelia Sánchez-</a:t>
              </a:r>
              <a:r>
                <a:rPr lang="es-ES" sz="900" kern="1200" dirty="0" err="1" smtClean="0"/>
                <a:t>Fortún</a:t>
              </a:r>
              <a:endParaRPr lang="es-ES" sz="800" kern="1200" dirty="0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803292" y="1970015"/>
              <a:ext cx="4666599" cy="46665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68653" y="69351"/>
                  </a:moveTo>
                  <a:arcTo wR="2333299" hR="2333299" stAng="15359742" swAng="1397772"/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4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27" y="3175529"/>
            <a:ext cx="1477631" cy="79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67" y="5089843"/>
            <a:ext cx="1240273" cy="73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81" y="927605"/>
            <a:ext cx="1228354" cy="9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91" y="2949249"/>
            <a:ext cx="2574202" cy="228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40" y="2854193"/>
            <a:ext cx="948092" cy="105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120" y="985460"/>
            <a:ext cx="117456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410" y="5230700"/>
            <a:ext cx="1389287" cy="95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27 Conector recto de flecha"/>
          <p:cNvCxnSpPr/>
          <p:nvPr/>
        </p:nvCxnSpPr>
        <p:spPr>
          <a:xfrm flipH="1">
            <a:off x="2851791" y="2394361"/>
            <a:ext cx="743956" cy="73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4" name="1033 Conector recto de flecha"/>
          <p:cNvCxnSpPr/>
          <p:nvPr/>
        </p:nvCxnSpPr>
        <p:spPr>
          <a:xfrm>
            <a:off x="2339756" y="3107606"/>
            <a:ext cx="0" cy="462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8" name="1037 Conector recto de flecha"/>
          <p:cNvCxnSpPr/>
          <p:nvPr/>
        </p:nvCxnSpPr>
        <p:spPr>
          <a:xfrm>
            <a:off x="2558081" y="4797152"/>
            <a:ext cx="293710" cy="433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1040 Conector recto de flecha"/>
          <p:cNvCxnSpPr/>
          <p:nvPr/>
        </p:nvCxnSpPr>
        <p:spPr>
          <a:xfrm>
            <a:off x="3811767" y="5710149"/>
            <a:ext cx="13733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1043 Conector recto de flecha"/>
          <p:cNvCxnSpPr/>
          <p:nvPr/>
        </p:nvCxnSpPr>
        <p:spPr>
          <a:xfrm flipV="1">
            <a:off x="6123827" y="4947057"/>
            <a:ext cx="394518" cy="283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1046 Conector recto de flecha"/>
          <p:cNvCxnSpPr/>
          <p:nvPr/>
        </p:nvCxnSpPr>
        <p:spPr>
          <a:xfrm flipH="1" flipV="1">
            <a:off x="6637400" y="3339098"/>
            <a:ext cx="88344" cy="377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3" name="1052 Conector recto de flecha"/>
          <p:cNvCxnSpPr/>
          <p:nvPr/>
        </p:nvCxnSpPr>
        <p:spPr>
          <a:xfrm flipH="1" flipV="1">
            <a:off x="5309123" y="2132856"/>
            <a:ext cx="559021" cy="98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509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</TotalTime>
  <Words>76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ORGANIGRAMA  “MERCAGUILAS, SOC. COOPERATIVA”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“MERCAGUILAS, SOC. COOPERATIVA”</dc:title>
  <dc:creator>usuario</dc:creator>
  <cp:lastModifiedBy>usuario</cp:lastModifiedBy>
  <cp:revision>12</cp:revision>
  <dcterms:created xsi:type="dcterms:W3CDTF">2013-11-26T20:40:35Z</dcterms:created>
  <dcterms:modified xsi:type="dcterms:W3CDTF">2013-12-05T20:51:07Z</dcterms:modified>
</cp:coreProperties>
</file>