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58" r:id="rId4"/>
    <p:sldId id="257" r:id="rId5"/>
    <p:sldId id="263" r:id="rId6"/>
    <p:sldId id="264" r:id="rId7"/>
    <p:sldId id="265" r:id="rId8"/>
    <p:sldId id="266" r:id="rId9"/>
    <p:sldId id="259" r:id="rId10"/>
    <p:sldId id="268" r:id="rId11"/>
    <p:sldId id="269" r:id="rId12"/>
    <p:sldId id="260" r:id="rId13"/>
    <p:sldId id="261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 autoAdjust="0"/>
    <p:restoredTop sz="94721" autoAdjust="0"/>
  </p:normalViewPr>
  <p:slideViewPr>
    <p:cSldViewPr>
      <p:cViewPr>
        <p:scale>
          <a:sx n="78" d="100"/>
          <a:sy n="78" d="100"/>
        </p:scale>
        <p:origin x="-1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AAEAA-0A90-40C0-BAEC-785AAD1AF081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921B5-9749-41C4-861E-8AC49654DE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84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9DA55-5E47-4D29-9F73-0974FB74F4E4}" type="slidenum">
              <a:rPr lang="es-E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E1A2B73-0DB7-4874-BC75-73DF4051254A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81D031B-4637-4068-A91F-CE3C134905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10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0AE5-68AB-4E8E-B1D5-863C3FA1D305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5F7E-D720-4B0B-B61C-DC3F67040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3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3075-F8DB-475A-9122-1CA676D04B40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F285F-E8EB-4A85-B373-117714FF67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68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5B73F-9AFD-4C7A-A69A-A4A8D2A1A2A9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1869-4746-4044-9BD2-775F511D38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81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78D3-A999-4A3C-BD87-98AD59B6947D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A99C-E288-4B54-8949-443BCA9DF3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DA9D-B68F-4219-B1C8-02A26FEC3E5A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B063-6656-4E1E-B570-D8411F46CE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34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FE75-4F6A-4989-BC3A-1BE7051BCF20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856D7-B2EC-4289-979B-F638533512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11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9BEE-760B-4B90-961C-C9CA580917CB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69D7-DA2F-45AB-A68D-9FDAA9E5CC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48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C01E-D5F3-48C0-9663-1DC67D65C691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9A36-C7A6-4EB3-BAEB-6F8695B6FB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78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6AE9-7F94-4AF7-8771-4663F296DCA7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A26A-2724-4865-B487-C531C1E1DF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70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DB84-5701-4042-9144-A248CAD0E269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2703-5E1E-4BE4-9C19-B73F0149CC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3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3C9526-AA0D-4E16-876B-CA6ABE464E3B}" type="datetimeFigureOut">
              <a:rPr lang="es-ES"/>
              <a:pPr>
                <a:defRPr/>
              </a:pPr>
              <a:t>30/03/2014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6635B8-3AA6-4961-90E2-DDB81C6C0E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40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525" y="887413"/>
            <a:ext cx="7772400" cy="1119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CATÁLOGO DE PRODUCTOS COOPERATIVA MERCAGUILAS</a:t>
            </a:r>
            <a:endParaRPr lang="es-ES" b="1" dirty="0"/>
          </a:p>
        </p:txBody>
      </p:sp>
      <p:sp>
        <p:nvSpPr>
          <p:cNvPr id="5123" name="2 Subtítulo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2247900"/>
          </a:xfrm>
        </p:spPr>
        <p:txBody>
          <a:bodyPr/>
          <a:lstStyle/>
          <a:p>
            <a:pPr algn="ctr" eaLnBrk="1" hangingPunct="1"/>
            <a:endParaRPr lang="es-ES" b="1" smtClean="0"/>
          </a:p>
          <a:p>
            <a:pPr algn="ctr" eaLnBrk="1" hangingPunct="1"/>
            <a:r>
              <a:rPr lang="es-ES" b="1" smtClean="0"/>
              <a:t>IES ALFONSO ESCÁMEZ</a:t>
            </a:r>
          </a:p>
          <a:p>
            <a:pPr algn="ctr" eaLnBrk="1" hangingPunct="1"/>
            <a:r>
              <a:rPr lang="es-ES" b="1" smtClean="0"/>
              <a:t>ÁGUILAS (MURCIA)</a:t>
            </a:r>
          </a:p>
          <a:p>
            <a:pPr algn="ctr" eaLnBrk="1" hangingPunct="1"/>
            <a:r>
              <a:rPr lang="es-ES" b="1" smtClean="0"/>
              <a:t>CURSO 2013-14 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324100"/>
            <a:ext cx="4681538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71500" y="500063"/>
            <a:ext cx="7667625" cy="687387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collares y pulseras surtidas</a:t>
            </a:r>
          </a:p>
        </p:txBody>
      </p:sp>
      <p:pic>
        <p:nvPicPr>
          <p:cNvPr id="14339" name="3 Marcador de contenido" descr="C:\Users\usuario\Desktop\FOTOS MERCAAGUILAS\IMG_B0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1285875"/>
            <a:ext cx="2786063" cy="3143250"/>
          </a:xfrm>
        </p:spPr>
      </p:pic>
      <p:pic>
        <p:nvPicPr>
          <p:cNvPr id="14340" name="4 Imagen" descr="C:\Users\usuario\Desktop\FOTOS MERCAAGUILAS\IMG_B001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290638"/>
            <a:ext cx="2786062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5 Rectángulo"/>
          <p:cNvSpPr>
            <a:spLocks noChangeArrowheads="1"/>
          </p:cNvSpPr>
          <p:nvPr/>
        </p:nvSpPr>
        <p:spPr bwMode="auto">
          <a:xfrm>
            <a:off x="6429375" y="1714500"/>
            <a:ext cx="2071688" cy="646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s-ES" dirty="0">
                <a:solidFill>
                  <a:srgbClr val="CCCC00"/>
                </a:solidFill>
                <a:latin typeface="Century Gothic" pitchFamily="34" charset="0"/>
              </a:rPr>
              <a:t>001B (collares) y 002B (pulseras)</a:t>
            </a:r>
          </a:p>
        </p:txBody>
      </p:sp>
      <p:sp>
        <p:nvSpPr>
          <p:cNvPr id="14342" name="6 Rectángulo"/>
          <p:cNvSpPr>
            <a:spLocks noChangeArrowheads="1"/>
          </p:cNvSpPr>
          <p:nvPr/>
        </p:nvSpPr>
        <p:spPr bwMode="auto">
          <a:xfrm>
            <a:off x="6429375" y="2857500"/>
            <a:ext cx="2071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>
                <a:solidFill>
                  <a:srgbClr val="CCCC00"/>
                </a:solidFill>
                <a:latin typeface="Century Gothic" pitchFamily="34" charset="0"/>
              </a:rPr>
              <a:t>1€ collar y 0,50€ pulseras</a:t>
            </a:r>
          </a:p>
          <a:p>
            <a:endParaRPr lang="es-ES" dirty="0">
              <a:solidFill>
                <a:srgbClr val="CCCC00"/>
              </a:solidFill>
              <a:latin typeface="Century Gothic" pitchFamily="34" charset="0"/>
            </a:endParaRPr>
          </a:p>
          <a:p>
            <a:endParaRPr lang="es-ES" dirty="0">
              <a:solidFill>
                <a:srgbClr val="CCCC00"/>
              </a:solidFill>
              <a:latin typeface="Century Gothic" pitchFamily="34" charset="0"/>
            </a:endParaRPr>
          </a:p>
        </p:txBody>
      </p:sp>
      <p:sp>
        <p:nvSpPr>
          <p:cNvPr id="14343" name="7 Rectángulo"/>
          <p:cNvSpPr>
            <a:spLocks noChangeArrowheads="1"/>
          </p:cNvSpPr>
          <p:nvPr/>
        </p:nvSpPr>
        <p:spPr bwMode="auto">
          <a:xfrm>
            <a:off x="642938" y="4643438"/>
            <a:ext cx="730091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900" dirty="0">
                <a:solidFill>
                  <a:srgbClr val="CCCC00"/>
                </a:solidFill>
                <a:latin typeface="Century Gothic" pitchFamily="34" charset="0"/>
              </a:rPr>
              <a:t>Características: Realizados en  conchas y maderas teñidas</a:t>
            </a:r>
          </a:p>
          <a:p>
            <a:pPr algn="just"/>
            <a:r>
              <a:rPr lang="es-ES" sz="1900" dirty="0">
                <a:solidFill>
                  <a:srgbClr val="CCCC00"/>
                </a:solidFill>
                <a:latin typeface="Century Gothic" pitchFamily="34" charset="0"/>
              </a:rPr>
              <a:t>Se pueden adquirir de manera individual collares y/o pulseras o si lo prefieren el conjunto de collar y pulsera completo a 1,50€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42910" y="642918"/>
            <a:ext cx="7024744" cy="1143000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Llaveros surtidos, recuerdo de Águilas</a:t>
            </a: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5363" name="4 Marcador de contenido" descr="C:\Users\usuario\Desktop\FOTOS MERCAAGUILAS\IMG_B00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" y="1285875"/>
            <a:ext cx="4270375" cy="2786063"/>
          </a:xfrm>
        </p:spPr>
      </p:pic>
      <p:sp>
        <p:nvSpPr>
          <p:cNvPr id="15364" name="5 Rectángulo"/>
          <p:cNvSpPr>
            <a:spLocks noChangeArrowheads="1"/>
          </p:cNvSpPr>
          <p:nvPr/>
        </p:nvSpPr>
        <p:spPr bwMode="auto">
          <a:xfrm>
            <a:off x="5214938" y="1643063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000">
                <a:solidFill>
                  <a:srgbClr val="CCCC00"/>
                </a:solidFill>
                <a:latin typeface="Century Gothic" pitchFamily="34" charset="0"/>
              </a:rPr>
              <a:t>CÓDIGO: 003B</a:t>
            </a:r>
          </a:p>
        </p:txBody>
      </p:sp>
      <p:sp>
        <p:nvSpPr>
          <p:cNvPr id="15365" name="6 Rectángulo"/>
          <p:cNvSpPr>
            <a:spLocks noChangeArrowheads="1"/>
          </p:cNvSpPr>
          <p:nvPr/>
        </p:nvSpPr>
        <p:spPr bwMode="auto">
          <a:xfrm>
            <a:off x="5286375" y="3071813"/>
            <a:ext cx="190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000">
                <a:solidFill>
                  <a:srgbClr val="CCCC00"/>
                </a:solidFill>
                <a:latin typeface="Century Gothic" pitchFamily="34" charset="0"/>
              </a:rPr>
              <a:t>PRECIO: 1,25€</a:t>
            </a:r>
          </a:p>
        </p:txBody>
      </p:sp>
      <p:sp>
        <p:nvSpPr>
          <p:cNvPr id="15366" name="7 Rectángulo"/>
          <p:cNvSpPr>
            <a:spLocks noChangeArrowheads="1"/>
          </p:cNvSpPr>
          <p:nvPr/>
        </p:nvSpPr>
        <p:spPr bwMode="auto">
          <a:xfrm>
            <a:off x="714375" y="4357688"/>
            <a:ext cx="67151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900">
                <a:solidFill>
                  <a:srgbClr val="CCCC00"/>
                </a:solidFill>
                <a:latin typeface="Century Gothic" pitchFamily="34" charset="0"/>
              </a:rPr>
              <a:t>CARACTERÍSTICAS: realizados en tres tipos de madera distintos.</a:t>
            </a:r>
          </a:p>
          <a:p>
            <a:pPr algn="just"/>
            <a:r>
              <a:rPr lang="es-ES" sz="1900">
                <a:solidFill>
                  <a:srgbClr val="CCCC00"/>
                </a:solidFill>
                <a:latin typeface="Century Gothic" pitchFamily="34" charset="0"/>
              </a:rPr>
              <a:t>La inscripción que aparecen en el llavero de Águilas es opcional.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71480"/>
            <a:ext cx="7024744" cy="714380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i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PIERCING                   </a:t>
            </a:r>
            <a:r>
              <a:rPr lang="es-ES" sz="1700" b="1" i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IMAGEN </a:t>
            </a:r>
            <a:r>
              <a:rPr lang="es-ES" sz="17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NO DISPONIBLE</a:t>
            </a:r>
            <a:endParaRPr lang="es-ES" sz="17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86438" y="2000250"/>
            <a:ext cx="2214562" cy="500063"/>
          </a:xfrm>
        </p:spPr>
        <p:txBody>
          <a:bodyPr rtlCol="0">
            <a:normAutofit fontScale="85000" lnSpcReduction="10000"/>
          </a:bodyPr>
          <a:lstStyle/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dirty="0" smtClean="0">
                <a:solidFill>
                  <a:srgbClr val="CCCC00"/>
                </a:solidFill>
              </a:rPr>
              <a:t>CÓDIGO: 003B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dirty="0"/>
          </a:p>
        </p:txBody>
      </p:sp>
      <p:sp>
        <p:nvSpPr>
          <p:cNvPr id="16388" name="3 Rectángulo"/>
          <p:cNvSpPr>
            <a:spLocks noChangeArrowheads="1"/>
          </p:cNvSpPr>
          <p:nvPr/>
        </p:nvSpPr>
        <p:spPr bwMode="auto">
          <a:xfrm>
            <a:off x="6215063" y="3357563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>
                <a:solidFill>
                  <a:srgbClr val="CCCC00"/>
                </a:solidFill>
                <a:latin typeface="Century Gothic" pitchFamily="34" charset="0"/>
              </a:rPr>
              <a:t>PRECIO: 1€</a:t>
            </a:r>
          </a:p>
        </p:txBody>
      </p:sp>
      <p:sp>
        <p:nvSpPr>
          <p:cNvPr id="16389" name="4 Rectángulo"/>
          <p:cNvSpPr>
            <a:spLocks noChangeArrowheads="1"/>
          </p:cNvSpPr>
          <p:nvPr/>
        </p:nvSpPr>
        <p:spPr bwMode="auto">
          <a:xfrm>
            <a:off x="857250" y="5072063"/>
            <a:ext cx="6072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>
                <a:solidFill>
                  <a:srgbClr val="CCCC00"/>
                </a:solidFill>
                <a:latin typeface="Century Gothic" pitchFamily="34" charset="0"/>
              </a:rPr>
              <a:t>CARACTERÍSTICAS:  En dos tamaños  y colores diferentes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Título"/>
          <p:cNvSpPr>
            <a:spLocks noGrp="1"/>
          </p:cNvSpPr>
          <p:nvPr>
            <p:ph type="ctrTitle"/>
          </p:nvPr>
        </p:nvSpPr>
        <p:spPr>
          <a:xfrm>
            <a:off x="4733925" y="2349500"/>
            <a:ext cx="3313113" cy="2060575"/>
          </a:xfrm>
        </p:spPr>
        <p:txBody>
          <a:bodyPr/>
          <a:lstStyle/>
          <a:p>
            <a:pPr eaLnBrk="1" hangingPunct="1"/>
            <a:r>
              <a:rPr lang="es-ES" b="1" smtClean="0"/>
              <a:t>LÍNEA 3:</a:t>
            </a:r>
            <a:br>
              <a:rPr lang="es-ES" b="1" smtClean="0"/>
            </a:br>
            <a:r>
              <a:rPr lang="es-ES" b="1" smtClean="0"/>
              <a:t>  </a:t>
            </a:r>
            <a:r>
              <a:rPr lang="es-ES" sz="3200" smtClean="0"/>
              <a:t>OTROS ARTÍCULOS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0" y="548680"/>
            <a:ext cx="408354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7024744" cy="1000132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 JABONES Y SALES DE BAÑO </a:t>
            </a:r>
            <a:br>
              <a:rPr lang="es-ES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</a:br>
            <a:endParaRPr lang="es-ES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143500" y="2000250"/>
            <a:ext cx="2714625" cy="461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S" dirty="0" smtClean="0">
                <a:solidFill>
                  <a:srgbClr val="CCCC00"/>
                </a:solidFill>
              </a:rPr>
              <a:t>CÓDIGO: 001C</a:t>
            </a:r>
          </a:p>
          <a:p>
            <a:pPr eaLnBrk="1" hangingPunct="1"/>
            <a:endParaRPr lang="es-ES" dirty="0" smtClean="0"/>
          </a:p>
        </p:txBody>
      </p:sp>
      <p:sp>
        <p:nvSpPr>
          <p:cNvPr id="18436" name="3 Rectángulo"/>
          <p:cNvSpPr>
            <a:spLocks noChangeArrowheads="1"/>
          </p:cNvSpPr>
          <p:nvPr/>
        </p:nvSpPr>
        <p:spPr bwMode="auto">
          <a:xfrm>
            <a:off x="5572125" y="3643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CCCC00"/>
                </a:solidFill>
                <a:latin typeface="Century Gothic" pitchFamily="34" charset="0"/>
              </a:rPr>
              <a:t>PRECIO: 1€</a:t>
            </a:r>
          </a:p>
        </p:txBody>
      </p:sp>
      <p:pic>
        <p:nvPicPr>
          <p:cNvPr id="18437" name="4 Imagen" descr="C:\Users\usuario\Desktop\FOTOS MERCAAGUILAS\IMG_C00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357313"/>
            <a:ext cx="42862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5 Rectángulo"/>
          <p:cNvSpPr>
            <a:spLocks noChangeArrowheads="1"/>
          </p:cNvSpPr>
          <p:nvPr/>
        </p:nvSpPr>
        <p:spPr bwMode="auto">
          <a:xfrm>
            <a:off x="714375" y="4857750"/>
            <a:ext cx="600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>
                <a:solidFill>
                  <a:srgbClr val="CCCC00"/>
                </a:solidFill>
                <a:latin typeface="Century Gothic" pitchFamily="34" charset="0"/>
              </a:rPr>
              <a:t>BONITOS Y VARIADOS JABONES Y PEQUEÑOS FRASCOS DE SALES PERFUMADAS EN DISTINTOS COLORES.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2988" y="1412776"/>
            <a:ext cx="6777037" cy="4752528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accent3"/>
                </a:solidFill>
              </a:rPr>
              <a:t>NOTA: LOS PRECIOS DEL CATÁLOGO SON FINALES. LOS PORTES SON POR CARGO DEL COMPRADOR.</a:t>
            </a:r>
          </a:p>
          <a:p>
            <a:pPr algn="just"/>
            <a:r>
              <a:rPr lang="es-ES" dirty="0"/>
              <a:t>ESPERAMOS QUE LOS PRODUCTOS OFRECIDOS SEAN DE VUESTRO AGRADO.</a:t>
            </a:r>
          </a:p>
          <a:p>
            <a:pPr algn="just"/>
            <a:r>
              <a:rPr lang="es-ES" dirty="0"/>
              <a:t>QUEDAMOS A VUESTRA DISPOSICIÓN PARA CUALQUIER DUDA O CONSULTA.</a:t>
            </a:r>
          </a:p>
          <a:p>
            <a:pPr algn="just"/>
            <a:r>
              <a:rPr lang="es-ES" dirty="0"/>
              <a:t>GRACIAS ANTICIPADAS. </a:t>
            </a:r>
            <a:endParaRPr lang="es-ES" dirty="0" smtClean="0"/>
          </a:p>
          <a:p>
            <a:pPr marL="69850" indent="0" algn="just">
              <a:buNone/>
            </a:pPr>
            <a:r>
              <a:rPr lang="es-ES" dirty="0" smtClean="0"/>
              <a:t>  </a:t>
            </a:r>
          </a:p>
          <a:p>
            <a:pPr marL="69850" indent="0" algn="ctr">
              <a:buNone/>
            </a:pPr>
            <a:r>
              <a:rPr lang="es-ES" b="1" i="1" dirty="0" smtClean="0">
                <a:solidFill>
                  <a:schemeClr val="bg2">
                    <a:lumMod val="75000"/>
                  </a:schemeClr>
                </a:solidFill>
              </a:rPr>
              <a:t>COOPERATIVA </a:t>
            </a:r>
            <a:r>
              <a:rPr lang="es-ES" b="1" i="1" dirty="0">
                <a:solidFill>
                  <a:schemeClr val="bg2">
                    <a:lumMod val="75000"/>
                  </a:schemeClr>
                </a:solidFill>
              </a:rPr>
              <a:t>MERCAGUILAS</a:t>
            </a:r>
          </a:p>
        </p:txBody>
      </p:sp>
    </p:spTree>
    <p:extLst>
      <p:ext uri="{BB962C8B-B14F-4D97-AF65-F5344CB8AC3E}">
        <p14:creationId xmlns:p14="http://schemas.microsoft.com/office/powerpoint/2010/main" val="109105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42913" y="333375"/>
            <a:ext cx="7024687" cy="1143000"/>
          </a:xfrm>
        </p:spPr>
        <p:txBody>
          <a:bodyPr/>
          <a:lstStyle/>
          <a:p>
            <a:pPr eaLnBrk="1" hangingPunct="1"/>
            <a:r>
              <a:rPr lang="es-ES" dirty="0" smtClean="0"/>
              <a:t>PRESENTACIÓN</a:t>
            </a:r>
          </a:p>
        </p:txBody>
      </p:sp>
      <p:sp>
        <p:nvSpPr>
          <p:cNvPr id="6147" name="3 CuadroTexto"/>
          <p:cNvSpPr txBox="1">
            <a:spLocks noChangeArrowheads="1"/>
          </p:cNvSpPr>
          <p:nvPr/>
        </p:nvSpPr>
        <p:spPr bwMode="auto">
          <a:xfrm>
            <a:off x="468313" y="1628775"/>
            <a:ext cx="51101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>
                <a:latin typeface="Aharoni" pitchFamily="2" charset="-79"/>
                <a:cs typeface="Aharoni" pitchFamily="2" charset="-79"/>
              </a:rPr>
              <a:t>DESDE AGUILAS, PRECIOSO PUEBLO COSTERO DE LA REGIÓN DE MURCIA, LA COOPERATIVA MERCAGUILAS OS HACE LLEGAR ESTE CATÁLOGO DE PRODUCTOS. ESPERAMOS QUE OS GUSTE</a:t>
            </a:r>
          </a:p>
          <a:p>
            <a:pPr eaLnBrk="1" hangingPunct="1"/>
            <a:endParaRPr lang="es-ES" dirty="0">
              <a:latin typeface="Century Gothic" pitchFamily="34" charset="0"/>
            </a:endParaRPr>
          </a:p>
        </p:txBody>
      </p:sp>
      <p:pic>
        <p:nvPicPr>
          <p:cNvPr id="6148" name="Picture 2" descr="C:\Users\Victor\Desktop\aguilas20-640x640x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41663"/>
            <a:ext cx="799306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733925" y="2420938"/>
            <a:ext cx="3313113" cy="198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/>
              <a:t>LÍNEA 1: </a:t>
            </a:r>
            <a:r>
              <a:rPr lang="es-ES" dirty="0" smtClean="0"/>
              <a:t>PRODUCTOS DE ADORNO PARA EL HOGAR</a:t>
            </a:r>
            <a:endParaRPr lang="es-ES" dirty="0"/>
          </a:p>
        </p:txBody>
      </p:sp>
      <p:sp>
        <p:nvSpPr>
          <p:cNvPr id="7171" name="7 Subtítulo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r>
              <a:rPr lang="es-ES" smtClean="0"/>
              <a:t>Productos suministrados por </a:t>
            </a:r>
          </a:p>
          <a:p>
            <a:pPr eaLnBrk="1" hangingPunct="1"/>
            <a:r>
              <a:rPr lang="es-ES" b="1" smtClean="0">
                <a:solidFill>
                  <a:srgbClr val="00B0F0"/>
                </a:solidFill>
              </a:rPr>
              <a:t>     “MAR DEL CORAL”</a:t>
            </a:r>
            <a:endParaRPr lang="es-E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143375"/>
            <a:ext cx="2071688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33600"/>
            <a:ext cx="21082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167188"/>
            <a:ext cx="1998663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2133600"/>
            <a:ext cx="2032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04813"/>
            <a:ext cx="4256088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4275"/>
            <a:ext cx="45180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67873" y="476672"/>
            <a:ext cx="31683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POSA OLLAS </a:t>
            </a:r>
            <a:endParaRPr lang="es-E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92725" y="1487488"/>
            <a:ext cx="3095625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  <a:cs typeface="+mn-cs"/>
              </a:rPr>
              <a:t>CÓDIGO:001A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92725" y="2257425"/>
            <a:ext cx="2663825" cy="123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  <a:cs typeface="+mn-cs"/>
              </a:rPr>
              <a:t>PRECIO: 1,40€ Y 2,20€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sp>
        <p:nvSpPr>
          <p:cNvPr id="8198" name="6 CuadroTexto"/>
          <p:cNvSpPr txBox="1">
            <a:spLocks noChangeArrowheads="1"/>
          </p:cNvSpPr>
          <p:nvPr/>
        </p:nvSpPr>
        <p:spPr bwMode="auto">
          <a:xfrm>
            <a:off x="539750" y="3860800"/>
            <a:ext cx="7615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3200" dirty="0">
                <a:solidFill>
                  <a:srgbClr val="7030A0"/>
                </a:solidFill>
                <a:latin typeface="Algerian" pitchFamily="82" charset="0"/>
              </a:rPr>
              <a:t>CARACTERÍSTICAS: REALIZADOS CON CARACOLAS DE DIFERENTES TAMAÑOS (15 Y 20CM DE CIRCUNFERENCIA RESPECTIVAMENTE)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25538"/>
            <a:ext cx="54419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2320" y="639232"/>
            <a:ext cx="79928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 COLGADORES DE PAÑOS Y PARA LLAVES</a:t>
            </a:r>
          </a:p>
        </p:txBody>
      </p:sp>
      <p:sp>
        <p:nvSpPr>
          <p:cNvPr id="9220" name="6 CuadroTexto"/>
          <p:cNvSpPr txBox="1">
            <a:spLocks noChangeArrowheads="1"/>
          </p:cNvSpPr>
          <p:nvPr/>
        </p:nvSpPr>
        <p:spPr bwMode="auto">
          <a:xfrm>
            <a:off x="6051550" y="1700213"/>
            <a:ext cx="25923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>
                <a:solidFill>
                  <a:srgbClr val="00B0F0"/>
                </a:solidFill>
                <a:latin typeface="Algerian" pitchFamily="82" charset="0"/>
              </a:rPr>
              <a:t>CÓDIGO: 002A</a:t>
            </a:r>
          </a:p>
          <a:p>
            <a:pPr eaLnBrk="1" hangingPunct="1"/>
            <a:endParaRPr lang="es-ES" dirty="0">
              <a:latin typeface="Century Gothic" pitchFamily="34" charset="0"/>
            </a:endParaRPr>
          </a:p>
        </p:txBody>
      </p:sp>
      <p:sp>
        <p:nvSpPr>
          <p:cNvPr id="9221" name="7 CuadroTexto"/>
          <p:cNvSpPr txBox="1">
            <a:spLocks noChangeArrowheads="1"/>
          </p:cNvSpPr>
          <p:nvPr/>
        </p:nvSpPr>
        <p:spPr bwMode="auto">
          <a:xfrm>
            <a:off x="6059488" y="2960688"/>
            <a:ext cx="25923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3200" dirty="0">
                <a:solidFill>
                  <a:srgbClr val="00B0F0"/>
                </a:solidFill>
                <a:latin typeface="Algerian" pitchFamily="82" charset="0"/>
              </a:rPr>
              <a:t>PRECIO: 3€</a:t>
            </a:r>
          </a:p>
        </p:txBody>
      </p:sp>
      <p:sp>
        <p:nvSpPr>
          <p:cNvPr id="9222" name="8 CuadroTexto"/>
          <p:cNvSpPr txBox="1">
            <a:spLocks noChangeArrowheads="1"/>
          </p:cNvSpPr>
          <p:nvPr/>
        </p:nvSpPr>
        <p:spPr bwMode="auto">
          <a:xfrm>
            <a:off x="642938" y="5000625"/>
            <a:ext cx="7699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3200" dirty="0">
                <a:solidFill>
                  <a:srgbClr val="00B0F0"/>
                </a:solidFill>
                <a:latin typeface="Algerian" pitchFamily="82" charset="0"/>
              </a:rPr>
              <a:t>CARACTERÍSTICAS:  DE VIVOS COLORES, REALIZADOS EN RESINA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750" y="620688"/>
            <a:ext cx="64087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MÓVILES  y  COLGANTES VARIADOS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44588"/>
            <a:ext cx="5545138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4 CuadroTexto"/>
          <p:cNvSpPr txBox="1">
            <a:spLocks noChangeArrowheads="1"/>
          </p:cNvSpPr>
          <p:nvPr/>
        </p:nvSpPr>
        <p:spPr bwMode="auto">
          <a:xfrm>
            <a:off x="6116638" y="1500188"/>
            <a:ext cx="2592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FF0000"/>
                </a:solidFill>
                <a:latin typeface="Algerian" pitchFamily="82" charset="0"/>
              </a:rPr>
              <a:t>CÓDIGO: 003A</a:t>
            </a:r>
          </a:p>
        </p:txBody>
      </p:sp>
      <p:sp>
        <p:nvSpPr>
          <p:cNvPr id="10245" name="5 CuadroTexto"/>
          <p:cNvSpPr txBox="1">
            <a:spLocks noChangeArrowheads="1"/>
          </p:cNvSpPr>
          <p:nvPr/>
        </p:nvSpPr>
        <p:spPr bwMode="auto">
          <a:xfrm>
            <a:off x="6207125" y="2482850"/>
            <a:ext cx="240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FF0000"/>
                </a:solidFill>
                <a:latin typeface="Algerian" pitchFamily="82" charset="0"/>
              </a:rPr>
              <a:t>PRECIO: 1,80€</a:t>
            </a:r>
          </a:p>
        </p:txBody>
      </p:sp>
      <p:sp>
        <p:nvSpPr>
          <p:cNvPr id="10246" name="6 CuadroTexto"/>
          <p:cNvSpPr txBox="1">
            <a:spLocks noChangeArrowheads="1"/>
          </p:cNvSpPr>
          <p:nvPr/>
        </p:nvSpPr>
        <p:spPr bwMode="auto">
          <a:xfrm>
            <a:off x="611188" y="4941888"/>
            <a:ext cx="5976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FF0000"/>
                </a:solidFill>
                <a:latin typeface="Algerian" pitchFamily="82" charset="0"/>
              </a:rPr>
              <a:t>CARACTERÍSTICAS:  REALIZADOS EN ALUMINIO Y MADERA ; SE VENDEN EN DOS TAMAÑOS DIFERENTES (25 Y 30CM)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28896" y="620688"/>
            <a:ext cx="561662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IMANES PARA FRIGORÍFICO SURTIDOS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1574800"/>
            <a:ext cx="550862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4 CuadroTexto"/>
          <p:cNvSpPr txBox="1">
            <a:spLocks noChangeArrowheads="1"/>
          </p:cNvSpPr>
          <p:nvPr/>
        </p:nvSpPr>
        <p:spPr bwMode="auto">
          <a:xfrm>
            <a:off x="6227763" y="1844675"/>
            <a:ext cx="259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7030A0"/>
                </a:solidFill>
                <a:latin typeface="Algerian" pitchFamily="82" charset="0"/>
              </a:rPr>
              <a:t>CÓDIGO: 004A</a:t>
            </a:r>
          </a:p>
        </p:txBody>
      </p:sp>
      <p:sp>
        <p:nvSpPr>
          <p:cNvPr id="11269" name="5 CuadroTexto"/>
          <p:cNvSpPr txBox="1">
            <a:spLocks noChangeArrowheads="1"/>
          </p:cNvSpPr>
          <p:nvPr/>
        </p:nvSpPr>
        <p:spPr bwMode="auto">
          <a:xfrm>
            <a:off x="6157913" y="2636838"/>
            <a:ext cx="2530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7030A0"/>
                </a:solidFill>
                <a:latin typeface="Algerian" pitchFamily="82" charset="0"/>
              </a:rPr>
              <a:t>PRECIO: 1,20€ Y  1,50€</a:t>
            </a:r>
          </a:p>
        </p:txBody>
      </p:sp>
      <p:sp>
        <p:nvSpPr>
          <p:cNvPr id="11270" name="6 CuadroTexto"/>
          <p:cNvSpPr txBox="1">
            <a:spLocks noChangeArrowheads="1"/>
          </p:cNvSpPr>
          <p:nvPr/>
        </p:nvSpPr>
        <p:spPr bwMode="auto">
          <a:xfrm>
            <a:off x="636588" y="4365625"/>
            <a:ext cx="68881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3200" dirty="0">
                <a:solidFill>
                  <a:srgbClr val="7030A0"/>
                </a:solidFill>
                <a:latin typeface="Algerian" pitchFamily="82" charset="0"/>
              </a:rPr>
              <a:t>CARACTERÍSTICAS:  REALIZADOS EN MADERA ; SE VENDEN EN DOS TAMAÑOS DIFERENTES</a:t>
            </a:r>
          </a:p>
          <a:p>
            <a:pPr eaLnBrk="1" hangingPunct="1"/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626469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POSAVASOS DE CARACOLAS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77925"/>
            <a:ext cx="5153025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4 CuadroTexto"/>
          <p:cNvSpPr txBox="1">
            <a:spLocks noChangeArrowheads="1"/>
          </p:cNvSpPr>
          <p:nvPr/>
        </p:nvSpPr>
        <p:spPr bwMode="auto">
          <a:xfrm>
            <a:off x="5867400" y="1746250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>
                <a:solidFill>
                  <a:srgbClr val="CCCC00"/>
                </a:solidFill>
                <a:latin typeface="Algerian" pitchFamily="82" charset="0"/>
              </a:rPr>
              <a:t>CÓDIGO: 005A</a:t>
            </a:r>
          </a:p>
        </p:txBody>
      </p:sp>
      <p:sp>
        <p:nvSpPr>
          <p:cNvPr id="12293" name="5 CuadroTexto"/>
          <p:cNvSpPr txBox="1">
            <a:spLocks noChangeArrowheads="1"/>
          </p:cNvSpPr>
          <p:nvPr/>
        </p:nvSpPr>
        <p:spPr bwMode="auto">
          <a:xfrm>
            <a:off x="5903913" y="2960688"/>
            <a:ext cx="2663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>
                <a:solidFill>
                  <a:srgbClr val="CCCC00"/>
                </a:solidFill>
                <a:latin typeface="Algerian" pitchFamily="82" charset="0"/>
              </a:rPr>
              <a:t>PRECIO: 0,72€</a:t>
            </a:r>
          </a:p>
        </p:txBody>
      </p:sp>
      <p:sp>
        <p:nvSpPr>
          <p:cNvPr id="12294" name="6 CuadroTexto"/>
          <p:cNvSpPr txBox="1">
            <a:spLocks noChangeArrowheads="1"/>
          </p:cNvSpPr>
          <p:nvPr/>
        </p:nvSpPr>
        <p:spPr bwMode="auto">
          <a:xfrm>
            <a:off x="571500" y="4500563"/>
            <a:ext cx="65532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3200" dirty="0">
                <a:solidFill>
                  <a:srgbClr val="CCCC00"/>
                </a:solidFill>
                <a:latin typeface="Algerian" pitchFamily="82" charset="0"/>
              </a:rPr>
              <a:t>CARACTERÍSTICAS:  REALIZADOS CON CARACOLAS Y RAFIA NATURAL</a:t>
            </a:r>
          </a:p>
          <a:p>
            <a:pPr eaLnBrk="1" hangingPunct="1"/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733925" y="2420938"/>
            <a:ext cx="3313113" cy="198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/>
              <a:t>LÍNEA </a:t>
            </a:r>
            <a:r>
              <a:rPr lang="es-ES" b="1" dirty="0" smtClean="0"/>
              <a:t>2: </a:t>
            </a:r>
            <a:r>
              <a:rPr lang="es-ES" dirty="0" smtClean="0"/>
              <a:t>BISUTERÍA/</a:t>
            </a:r>
            <a:br>
              <a:rPr lang="es-ES" dirty="0" smtClean="0"/>
            </a:br>
            <a:r>
              <a:rPr lang="es-ES" dirty="0" smtClean="0"/>
              <a:t>ADORNOS PARA LLEVAR</a:t>
            </a:r>
            <a:endParaRPr lang="es-ES" dirty="0"/>
          </a:p>
        </p:txBody>
      </p:sp>
      <p:sp>
        <p:nvSpPr>
          <p:cNvPr id="13315" name="4 Subtítulo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r>
              <a:rPr lang="es-ES" smtClean="0"/>
              <a:t>Productos suministrados por </a:t>
            </a:r>
          </a:p>
          <a:p>
            <a:pPr eaLnBrk="1" hangingPunct="1"/>
            <a:r>
              <a:rPr lang="es-ES" b="1" smtClean="0">
                <a:solidFill>
                  <a:srgbClr val="00B0F0"/>
                </a:solidFill>
              </a:rPr>
              <a:t>          “MAR DEL CORAL”</a:t>
            </a:r>
          </a:p>
          <a:p>
            <a:pPr eaLnBrk="1" hangingPunct="1"/>
            <a:endParaRPr lang="es-E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2786063" cy="257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19" y="1844824"/>
            <a:ext cx="3085112" cy="226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álogo.jamo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catálogo.jamon</Template>
  <TotalTime>26</TotalTime>
  <Words>376</Words>
  <Application>Microsoft Office PowerPoint</Application>
  <PresentationFormat>Presentación en pantalla (4:3)</PresentationFormat>
  <Paragraphs>66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catálogo.jamon</vt:lpstr>
      <vt:lpstr>CATÁLOGO DE PRODUCTOS COOPERATIVA MERCAGUILAS</vt:lpstr>
      <vt:lpstr>PRESENTACIÓN</vt:lpstr>
      <vt:lpstr>LÍNEA 1: PRODUCTOS DE ADORNO PARA EL HOGAR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LÍNEA 2: BISUTERÍA/ ADORNOS PARA LLEVAR</vt:lpstr>
      <vt:lpstr>collares y pulseras surtidas</vt:lpstr>
      <vt:lpstr>Llaveros surtidos, recuerdo de Águilas </vt:lpstr>
      <vt:lpstr>PIERCING                   IMAGEN NO DISPONIBLE</vt:lpstr>
      <vt:lpstr>LÍNEA 3:   OTROS ARTÍCULOS</vt:lpstr>
      <vt:lpstr> JABONES Y SALES DE BAÑO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 COOPERATIVA MERCAGUILAS</dc:title>
  <dc:creator>Victor</dc:creator>
  <cp:lastModifiedBy>usuario</cp:lastModifiedBy>
  <cp:revision>11</cp:revision>
  <dcterms:created xsi:type="dcterms:W3CDTF">2014-03-25T18:59:10Z</dcterms:created>
  <dcterms:modified xsi:type="dcterms:W3CDTF">2014-03-30T07:00:25Z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540056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