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70" r:id="rId7"/>
    <p:sldId id="271" r:id="rId8"/>
    <p:sldId id="264" r:id="rId9"/>
    <p:sldId id="262" r:id="rId10"/>
    <p:sldId id="260" r:id="rId11"/>
    <p:sldId id="266" r:id="rId12"/>
    <p:sldId id="263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A4886C9-B806-4C3F-A48B-FDB10B11D09B}">
          <p14:sldIdLst>
            <p14:sldId id="256"/>
            <p14:sldId id="257"/>
            <p14:sldId id="268"/>
            <p14:sldId id="258"/>
            <p14:sldId id="259"/>
            <p14:sldId id="270"/>
            <p14:sldId id="271"/>
            <p14:sldId id="264"/>
          </p14:sldIdLst>
        </p14:section>
        <p14:section name="Sección sin título" id="{C7BF8B91-FC58-4A17-8874-51D3FF40D9CF}">
          <p14:sldIdLst>
            <p14:sldId id="262"/>
            <p14:sldId id="260"/>
            <p14:sldId id="266"/>
            <p14:sldId id="263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18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26/03/2014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-1279"/>
            <a:ext cx="7543800" cy="1524000"/>
          </a:xfrm>
        </p:spPr>
        <p:txBody>
          <a:bodyPr/>
          <a:lstStyle/>
          <a:p>
            <a:r>
              <a:rPr lang="es-ES" sz="6000" dirty="0" smtClean="0"/>
              <a:t>HARVEST</a:t>
            </a:r>
            <a:r>
              <a:rPr lang="es-ES" sz="8800" dirty="0" smtClean="0"/>
              <a:t>MH</a:t>
            </a:r>
            <a:endParaRPr lang="es-ES" sz="8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IES MIGUEL HERNÁNDEZ </a:t>
            </a:r>
            <a:endParaRPr lang="es-ES" dirty="0"/>
          </a:p>
        </p:txBody>
      </p:sp>
      <p:pic>
        <p:nvPicPr>
          <p:cNvPr id="2050" name="Picture 2" descr="C:\Users\ESO.AI02-PC\Desktop\_harvest_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4"/>
          <a:stretch/>
        </p:blipFill>
        <p:spPr bwMode="auto">
          <a:xfrm>
            <a:off x="611560" y="1700810"/>
            <a:ext cx="3024000" cy="15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504" y="3212976"/>
            <a:ext cx="4252588" cy="15978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0" dirty="0" smtClean="0">
                <a:latin typeface="+mj-lt"/>
                <a:ea typeface="Calibri"/>
                <a:cs typeface="Times New Roman"/>
              </a:rPr>
              <a:t>      </a:t>
            </a:r>
            <a:r>
              <a:rPr lang="es-ES" b="0" dirty="0" smtClean="0">
                <a:ea typeface="Calibri"/>
                <a:cs typeface="Times New Roman"/>
              </a:rPr>
              <a:t>Son </a:t>
            </a:r>
            <a:r>
              <a:rPr lang="es-ES" b="0" dirty="0">
                <a:ea typeface="Calibri"/>
                <a:cs typeface="Times New Roman"/>
              </a:rPr>
              <a:t>broches </a:t>
            </a:r>
            <a:r>
              <a:rPr lang="es-ES" b="0" u="sng" dirty="0">
                <a:uFill>
                  <a:solidFill>
                    <a:srgbClr val="FF0000"/>
                  </a:solidFill>
                </a:uFill>
                <a:ea typeface="Calibri"/>
                <a:cs typeface="Times New Roman"/>
              </a:rPr>
              <a:t>hechos a mano</a:t>
            </a:r>
            <a:r>
              <a:rPr lang="es-ES" b="0" dirty="0">
                <a:ea typeface="Calibri"/>
                <a:cs typeface="Times New Roman"/>
              </a:rPr>
              <a:t> con cápsulas de nespresso  y otros materiales (plumas, bolas de madera, algodón de colores etc).hay de </a:t>
            </a:r>
            <a:r>
              <a:rPr lang="es-ES" b="0" dirty="0" smtClean="0">
                <a:ea typeface="Calibri"/>
                <a:cs typeface="Times New Roman"/>
              </a:rPr>
              <a:t>distintas </a:t>
            </a:r>
            <a:r>
              <a:rPr lang="es-ES" b="0" dirty="0">
                <a:ea typeface="Calibri"/>
                <a:cs typeface="Times New Roman"/>
              </a:rPr>
              <a:t>formas, todos diferentes</a:t>
            </a:r>
            <a:r>
              <a:rPr lang="es-ES" b="0" dirty="0" smtClean="0">
                <a:ea typeface="Calibri"/>
                <a:cs typeface="Times New Roman"/>
              </a:rPr>
              <a:t>.</a:t>
            </a:r>
            <a:endParaRPr lang="es-ES" sz="1300" b="0" dirty="0"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059831" y="1236642"/>
            <a:ext cx="1440161" cy="1976334"/>
          </a:xfrm>
        </p:spPr>
        <p:txBody>
          <a:bodyPr/>
          <a:lstStyle/>
          <a:p>
            <a:r>
              <a:rPr lang="es-ES" sz="2000" dirty="0" smtClean="0"/>
              <a:t>Unidad</a:t>
            </a:r>
          </a:p>
          <a:p>
            <a:r>
              <a:rPr lang="es-ES" sz="6600" dirty="0" smtClean="0"/>
              <a:t>1€</a:t>
            </a:r>
            <a:endParaRPr lang="es-ES" sz="66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9620"/>
              </p:ext>
            </p:extLst>
          </p:nvPr>
        </p:nvGraphicFramePr>
        <p:xfrm>
          <a:off x="467544" y="116632"/>
          <a:ext cx="8352928" cy="106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Broches</a:t>
                      </a:r>
                      <a:r>
                        <a:rPr lang="es-ES" sz="3200" baseline="0" dirty="0" smtClean="0"/>
                        <a:t> con cápsulas de nespresso. 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Pendientes.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ESO.AI02-PC\Desktop\IMG_20140213_075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8679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148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340360"/>
              </p:ext>
            </p:extLst>
          </p:nvPr>
        </p:nvGraphicFramePr>
        <p:xfrm>
          <a:off x="467544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Cacao</a:t>
                      </a:r>
                      <a:r>
                        <a:rPr lang="es-ES" sz="3200" baseline="0" dirty="0" smtClean="0"/>
                        <a:t> mágico 24h.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Gomas Smartphone.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7" y="1327553"/>
            <a:ext cx="20796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6097" y="3284984"/>
            <a:ext cx="4395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Este producto es típico de Marruecos, es un cacao de color verde que da un color rojo natural a los labios y también se puede aplicar a las mejillas. Su duración es de </a:t>
            </a:r>
            <a:r>
              <a:rPr lang="es-ES" dirty="0" smtClean="0"/>
              <a:t>24h.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87824" y="1334315"/>
            <a:ext cx="1656184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es-ES" sz="2400" b="1" dirty="0">
                <a:solidFill>
                  <a:srgbClr val="000000"/>
                </a:solidFill>
              </a:rPr>
              <a:t>Unidad:</a:t>
            </a:r>
          </a:p>
          <a:p>
            <a:pPr marL="342900" lvl="0" indent="-342900">
              <a:spcBef>
                <a:spcPts val="800"/>
              </a:spcBef>
            </a:pPr>
            <a:r>
              <a:rPr lang="es-ES" sz="4000" b="1" dirty="0">
                <a:solidFill>
                  <a:srgbClr val="000000"/>
                </a:solidFill>
              </a:rPr>
              <a:t>1,50</a:t>
            </a:r>
            <a:r>
              <a:rPr lang="es-ES" sz="4000" b="1" dirty="0" smtClean="0">
                <a:solidFill>
                  <a:srgbClr val="000000"/>
                </a:solidFill>
              </a:rPr>
              <a:t>€</a:t>
            </a:r>
            <a:endParaRPr lang="es-ES" sz="4000" b="1" dirty="0">
              <a:solidFill>
                <a:srgbClr val="000000"/>
              </a:solidFill>
            </a:endParaRPr>
          </a:p>
        </p:txBody>
      </p:sp>
      <p:pic>
        <p:nvPicPr>
          <p:cNvPr id="2" name="Picture 2" descr="C:\Users\ESO.AI02-PC\Downloads\Goma Smartphone  637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02811"/>
            <a:ext cx="2391098" cy="15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32040" y="3429000"/>
            <a:ext cx="381642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Completamente a la moda van estas gomas con su diseño. Se pueden pedir en 4 colores distintos!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El tamaño de la goma es de </a:t>
            </a:r>
            <a:endParaRPr lang="es-ES" sz="1100" dirty="0" smtClean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08304" y="1484784"/>
            <a:ext cx="144016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Unidad: 1,70€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831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Broadway" panose="04040905080B02020502" pitchFamily="82" charset="0"/>
              </a:rPr>
              <a:t>ALIMENTACÍÓN:</a:t>
            </a:r>
          </a:p>
          <a:p>
            <a:r>
              <a:rPr lang="es-ES" dirty="0" smtClean="0">
                <a:latin typeface="Broadway" panose="04040905080B02020502" pitchFamily="82" charset="0"/>
              </a:rPr>
              <a:t>BISUTERÍA:</a:t>
            </a:r>
          </a:p>
          <a:p>
            <a:r>
              <a:rPr lang="es-ES" dirty="0" smtClean="0">
                <a:latin typeface="Broadway" panose="04040905080B02020502" pitchFamily="82" charset="0"/>
              </a:rPr>
              <a:t>OTROS: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68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Alimentación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 LA REGIÓN DE MURCIA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32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4498584"/>
              </p:ext>
            </p:extLst>
          </p:nvPr>
        </p:nvGraphicFramePr>
        <p:xfrm>
          <a:off x="539551" y="3248025"/>
          <a:ext cx="4032448" cy="1785074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36959">
                <a:tc>
                  <a:txBody>
                    <a:bodyPr/>
                    <a:lstStyle/>
                    <a:p>
                      <a:r>
                        <a:rPr lang="es-ES" sz="10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7104"/>
                    </a:solidFill>
                  </a:tcPr>
                </a:tc>
              </a:tr>
              <a:tr h="1632674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Rokkitt"/>
                        </a:rPr>
                        <a:t>Auténtico dulce típico de Caravaca de la Cruz (Murcia). </a:t>
                      </a:r>
                      <a:b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Rokkitt"/>
                        </a:rPr>
                      </a:b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Rokkitt"/>
                        </a:rPr>
                        <a:t>Este dulce está elaborado a base de yema de huevo cubierta de caramelo o chocolate. </a:t>
                      </a:r>
                      <a:b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Rokkitt"/>
                        </a:rPr>
                      </a:b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Rokkitt"/>
                        </a:rPr>
                        <a:t>Un verdadero placer para el paladar a tu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Rokkitt"/>
                        </a:rPr>
                        <a:t>alcance.</a:t>
                      </a:r>
                      <a:endParaRPr lang="es-ES" sz="800" dirty="0" smtClean="0">
                        <a:solidFill>
                          <a:schemeClr val="tx1"/>
                        </a:solidFill>
                        <a:effectLst/>
                        <a:latin typeface="Rokkit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502445" y="1196752"/>
            <a:ext cx="1213571" cy="2016224"/>
          </a:xfrm>
        </p:spPr>
        <p:txBody>
          <a:bodyPr/>
          <a:lstStyle/>
          <a:p>
            <a:r>
              <a:rPr lang="es-ES" sz="1400" dirty="0" smtClean="0"/>
              <a:t>Caja(400gr)</a:t>
            </a:r>
            <a:r>
              <a:rPr lang="es-ES" dirty="0" smtClean="0"/>
              <a:t>:</a:t>
            </a:r>
          </a:p>
          <a:p>
            <a:r>
              <a:rPr lang="es-ES" dirty="0" smtClean="0"/>
              <a:t>8,75€</a:t>
            </a:r>
          </a:p>
          <a:p>
            <a:endParaRPr lang="es-ES" dirty="0" smtClean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58274"/>
              </p:ext>
            </p:extLst>
          </p:nvPr>
        </p:nvGraphicFramePr>
        <p:xfrm>
          <a:off x="467544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Yemas de</a:t>
                      </a:r>
                      <a:r>
                        <a:rPr lang="es-ES" sz="3200" baseline="0" dirty="0" smtClean="0"/>
                        <a:t> Caravaca.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Milohas francesas.</a:t>
                      </a:r>
                      <a:r>
                        <a:rPr lang="es-ES" sz="3200" baseline="0" dirty="0" smtClean="0"/>
                        <a:t> 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7452320" y="1189961"/>
            <a:ext cx="1440160" cy="2023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Caja (30 Unidades): 15€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4008" y="3429000"/>
            <a:ext cx="41764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Masa de hojaldre con una cobertura de chocolate blanco y negro.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2727"/>
            <a:ext cx="273630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382"/>
            <a:ext cx="2664296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15895"/>
              </p:ext>
            </p:extLst>
          </p:nvPr>
        </p:nvGraphicFramePr>
        <p:xfrm>
          <a:off x="467544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Limones.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Toñas.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3" y="3356992"/>
            <a:ext cx="410445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Mallas de limones de 1 kilo. 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19872" y="1268760"/>
            <a:ext cx="115212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19872" y="1268760"/>
            <a:ext cx="1080120" cy="2052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1€/Kg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96336" y="1252541"/>
            <a:ext cx="1224136" cy="2068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Caja(1kg):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8€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4008" y="3501008"/>
            <a:ext cx="41764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Las toñas son un postre típico de Bullas. Sus principales ingredientes son nueces y almendras. </a:t>
            </a: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" y="1436914"/>
            <a:ext cx="2733675" cy="22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94832"/>
            <a:ext cx="2752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27798"/>
              </p:ext>
            </p:extLst>
          </p:nvPr>
        </p:nvGraphicFramePr>
        <p:xfrm>
          <a:off x="467544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es-ES" sz="4000" dirty="0" smtClean="0"/>
                        <a:t>Tofi.</a:t>
                      </a:r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Pastel de carne.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3" y="3356992"/>
            <a:ext cx="3672407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Masa Brissé, dulce de leche, chocolate y la decoración.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19872" y="1268760"/>
            <a:ext cx="115212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03848" y="1268760"/>
            <a:ext cx="1296144" cy="2052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Caja: 5€/  5 Unidades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948264" y="1252541"/>
            <a:ext cx="1872208" cy="2068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Caja: 4,50€/      3 unidades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709" y="3501008"/>
            <a:ext cx="41764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Hojaldre, carne de cerdo, chorizo y huevo.</a:t>
            </a:r>
          </a:p>
        </p:txBody>
      </p:sp>
      <p:pic>
        <p:nvPicPr>
          <p:cNvPr id="8" name="Picture 2" descr="C:\Users\ESO.AI02-PC\Downloads\IMG_20140305_180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7" y="1268760"/>
            <a:ext cx="261478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O.AI02-PC\Downloads\IMG_20140305_180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3626"/>
            <a:ext cx="2175495" cy="19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02790"/>
              </p:ext>
            </p:extLst>
          </p:nvPr>
        </p:nvGraphicFramePr>
        <p:xfrm>
          <a:off x="467544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es-ES" sz="4000" dirty="0" smtClean="0"/>
                        <a:t>Alfajores.</a:t>
                      </a:r>
                      <a:r>
                        <a:rPr lang="es-ES" sz="4000" baseline="0" dirty="0" smtClean="0"/>
                        <a:t> </a:t>
                      </a:r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3" y="3356992"/>
            <a:ext cx="410445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Galleta maicena, yemas, dulce de leche y coco rayado.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19872" y="1268760"/>
            <a:ext cx="115212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03848" y="1268760"/>
            <a:ext cx="1296144" cy="2052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Caja: 5€/  5 Unidades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96336" y="1252541"/>
            <a:ext cx="1224136" cy="2068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709" y="3501008"/>
            <a:ext cx="41764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SO.AI02-PC\Downloads\IMG_20140228_174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90958"/>
            <a:ext cx="2562691" cy="19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BISUTERÍA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260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39550" y="3067323"/>
            <a:ext cx="4032450" cy="176047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Pulsera de cuero hecha a mano con </a:t>
            </a:r>
            <a:r>
              <a:rPr lang="es-ES" dirty="0" smtClean="0">
                <a:solidFill>
                  <a:srgbClr val="000000"/>
                </a:solidFill>
              </a:rPr>
              <a:t>perlas.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2626664" y="1268760"/>
            <a:ext cx="1657304" cy="1656184"/>
          </a:xfrm>
        </p:spPr>
        <p:txBody>
          <a:bodyPr>
            <a:normAutofit/>
          </a:bodyPr>
          <a:lstStyle/>
          <a:p>
            <a:r>
              <a:rPr lang="es-ES" sz="1800" dirty="0" smtClean="0"/>
              <a:t>Unidad: </a:t>
            </a:r>
            <a:endParaRPr lang="es-ES" sz="1800" dirty="0"/>
          </a:p>
          <a:p>
            <a:r>
              <a:rPr lang="es-ES" sz="1800" dirty="0" smtClean="0"/>
              <a:t>5,50€</a:t>
            </a:r>
            <a:endParaRPr lang="es-ES" sz="18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24477"/>
              </p:ext>
            </p:extLst>
          </p:nvPr>
        </p:nvGraphicFramePr>
        <p:xfrm>
          <a:off x="467544" y="116632"/>
          <a:ext cx="8352928" cy="1008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Pulsera</a:t>
                      </a:r>
                      <a:r>
                        <a:rPr lang="es-ES" sz="3200" baseline="0" dirty="0" smtClean="0"/>
                        <a:t> de cuero. 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Anillos caseros.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ESO.AI02-PC\Desktop\Catálogo\IMG_20140218_113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9526"/>
            <a:ext cx="1368152" cy="16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16216" y="1409526"/>
            <a:ext cx="2232248" cy="165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Unidad: 2,50€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27049" y="3284984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Anillos hechos a mano con un diseño único de tienda.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7089"/>
            <a:ext cx="2084387" cy="191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320</TotalTime>
  <Words>323</Words>
  <Application>Microsoft Office PowerPoint</Application>
  <PresentationFormat>Presentación en pantalla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Ángulos</vt:lpstr>
      <vt:lpstr>HARVESTMH</vt:lpstr>
      <vt:lpstr>Índice.</vt:lpstr>
      <vt:lpstr>Alimentación</vt:lpstr>
      <vt:lpstr> </vt:lpstr>
      <vt:lpstr> </vt:lpstr>
      <vt:lpstr> </vt:lpstr>
      <vt:lpstr> </vt:lpstr>
      <vt:lpstr>BISUTERÍA</vt:lpstr>
      <vt:lpstr> </vt:lpstr>
      <vt:lpstr> </vt:lpstr>
      <vt:lpstr>otros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Hyh67hegsrthsdtbzszsd</dc:title>
  <dc:creator>ESO</dc:creator>
  <cp:lastModifiedBy>ESO</cp:lastModifiedBy>
  <cp:revision>32</cp:revision>
  <dcterms:created xsi:type="dcterms:W3CDTF">2014-02-12T12:01:45Z</dcterms:created>
  <dcterms:modified xsi:type="dcterms:W3CDTF">2014-03-26T12:36:50Z</dcterms:modified>
</cp:coreProperties>
</file>