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D4631-13F4-4432-B451-A6D1C9A5A6C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ABB4675-08F2-4767-BA83-D9E57BF315E5}">
      <dgm:prSet phldrT="[Texto]"/>
      <dgm:spPr>
        <a:solidFill>
          <a:srgbClr val="FF9900"/>
        </a:solidFill>
      </dgm:spPr>
      <dgm:t>
        <a:bodyPr/>
        <a:lstStyle/>
        <a:p>
          <a:r>
            <a:rPr lang="es-ES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Presidenta: </a:t>
          </a:r>
        </a:p>
        <a:p>
          <a:r>
            <a:rPr lang="es-ES" dirty="0" smtClean="0">
              <a:latin typeface="Courier New" panose="02070309020205020404" pitchFamily="49" charset="0"/>
              <a:cs typeface="Courier New" panose="02070309020205020404" pitchFamily="49" charset="0"/>
            </a:rPr>
            <a:t>Ana González-</a:t>
          </a:r>
          <a:r>
            <a:rPr lang="es-ES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Baizán</a:t>
          </a:r>
          <a:endParaRPr lang="es-E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E6F73730-9C4E-41C8-B845-7BD41FB65C00}" type="parTrans" cxnId="{270A26BB-62E3-4E4B-A762-B5E1191B5732}">
      <dgm:prSet/>
      <dgm:spPr/>
      <dgm:t>
        <a:bodyPr/>
        <a:lstStyle/>
        <a:p>
          <a:endParaRPr lang="es-ES"/>
        </a:p>
      </dgm:t>
    </dgm:pt>
    <dgm:pt modelId="{010FCC29-CF21-46D9-9CFE-DE90DAE92F1D}" type="sibTrans" cxnId="{270A26BB-62E3-4E4B-A762-B5E1191B5732}">
      <dgm:prSet/>
      <dgm:spPr/>
      <dgm:t>
        <a:bodyPr/>
        <a:lstStyle/>
        <a:p>
          <a:endParaRPr lang="es-ES"/>
        </a:p>
      </dgm:t>
    </dgm:pt>
    <dgm:pt modelId="{73BDA7BA-107C-484D-A111-73569E27573F}">
      <dgm:prSet phldrT="[Texto]" custT="1"/>
      <dgm:spPr>
        <a:solidFill>
          <a:srgbClr val="FF9900"/>
        </a:solidFill>
      </dgm:spPr>
      <dgm:t>
        <a:bodyPr/>
        <a:lstStyle/>
        <a:p>
          <a:r>
            <a:rPr lang="es-E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Secretaria</a:t>
          </a:r>
          <a:r>
            <a:rPr lang="es-ES" sz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:</a:t>
          </a:r>
        </a:p>
        <a:p>
          <a:r>
            <a:rPr lang="es-ES" sz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Teresa Portilla</a:t>
          </a:r>
          <a:endParaRPr lang="es-ES" sz="12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FD431DB4-0226-4B18-AC32-B837F2CCE298}" type="parTrans" cxnId="{04658C1F-39EF-46BE-B892-30DAD81D0AA7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8ED466F1-6D5A-4913-A492-32AAF87DC476}" type="sibTrans" cxnId="{04658C1F-39EF-46BE-B892-30DAD81D0AA7}">
      <dgm:prSet/>
      <dgm:spPr/>
      <dgm:t>
        <a:bodyPr/>
        <a:lstStyle/>
        <a:p>
          <a:endParaRPr lang="es-ES"/>
        </a:p>
      </dgm:t>
    </dgm:pt>
    <dgm:pt modelId="{EF879B33-6380-4AC1-9B6B-01A1828B1B54}">
      <dgm:prSet phldrT="[Texto]" custT="1"/>
      <dgm:spPr>
        <a:solidFill>
          <a:srgbClr val="FF9900"/>
        </a:solidFill>
      </dgm:spPr>
      <dgm:t>
        <a:bodyPr/>
        <a:lstStyle/>
        <a:p>
          <a:r>
            <a:rPr lang="es-E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Marketing:</a:t>
          </a:r>
        </a:p>
        <a:p>
          <a:r>
            <a:rPr lang="es-ES" sz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Lucía Riesgo</a:t>
          </a:r>
        </a:p>
        <a:p>
          <a:r>
            <a:rPr lang="es-ES" sz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Lucía Alonso</a:t>
          </a:r>
          <a:endParaRPr lang="es-ES" sz="12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BB6F4094-57C8-4599-928C-EB1CE1F204A7}" type="parTrans" cxnId="{E80DB200-7561-48B2-8DBD-071608FA3F42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ED038E7A-4D31-4AF9-8C08-39239A4A2083}" type="sibTrans" cxnId="{E80DB200-7561-48B2-8DBD-071608FA3F42}">
      <dgm:prSet/>
      <dgm:spPr/>
      <dgm:t>
        <a:bodyPr/>
        <a:lstStyle/>
        <a:p>
          <a:endParaRPr lang="es-ES"/>
        </a:p>
      </dgm:t>
    </dgm:pt>
    <dgm:pt modelId="{380F8E1B-F67D-4F5A-A239-9D305003598B}">
      <dgm:prSet phldrT="[Texto]" custT="1"/>
      <dgm:spPr>
        <a:solidFill>
          <a:srgbClr val="FF9900"/>
        </a:solidFill>
      </dgm:spPr>
      <dgm:t>
        <a:bodyPr/>
        <a:lstStyle/>
        <a:p>
          <a:r>
            <a:rPr lang="es-E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Cuentas:</a:t>
          </a:r>
        </a:p>
        <a:p>
          <a:r>
            <a:rPr lang="es-ES" sz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María Suarez</a:t>
          </a:r>
        </a:p>
        <a:p>
          <a:r>
            <a:rPr lang="es-ES" sz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María Lanza</a:t>
          </a:r>
        </a:p>
        <a:p>
          <a:r>
            <a:rPr lang="es-ES" sz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Astrid </a:t>
          </a:r>
          <a:r>
            <a:rPr lang="es-ES" sz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Gamoneda</a:t>
          </a:r>
          <a:endParaRPr lang="es-ES" sz="12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33DC5F0-A08C-400E-9B76-65F890297D62}" type="parTrans" cxnId="{A2D1B85C-2B36-46AE-A22D-F1B8941DEBA1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B2B9B9A1-7219-4CF8-8459-AA6D44EC8FD6}" type="sibTrans" cxnId="{A2D1B85C-2B36-46AE-A22D-F1B8941DEBA1}">
      <dgm:prSet/>
      <dgm:spPr/>
      <dgm:t>
        <a:bodyPr/>
        <a:lstStyle/>
        <a:p>
          <a:endParaRPr lang="es-ES"/>
        </a:p>
      </dgm:t>
    </dgm:pt>
    <dgm:pt modelId="{55847FEC-12CC-4514-828C-F4A8524820EE}">
      <dgm:prSet phldrT="[Texto]" custT="1"/>
      <dgm:spPr>
        <a:solidFill>
          <a:srgbClr val="FF9900"/>
        </a:solidFill>
      </dgm:spPr>
      <dgm:t>
        <a:bodyPr/>
        <a:lstStyle/>
        <a:p>
          <a:endParaRPr lang="es-ES" sz="1200" dirty="0" smtClean="0">
            <a:latin typeface="Comic Sans MS" panose="030F0702030302020204" pitchFamily="66" charset="0"/>
          </a:endParaRPr>
        </a:p>
        <a:p>
          <a:r>
            <a:rPr lang="es-E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Coordinación:</a:t>
          </a:r>
        </a:p>
        <a:p>
          <a:r>
            <a:rPr lang="es-ES" sz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Elvira Junquera</a:t>
          </a:r>
        </a:p>
        <a:p>
          <a:r>
            <a:rPr lang="es-ES" sz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Marta Martín</a:t>
          </a:r>
        </a:p>
        <a:p>
          <a:endParaRPr lang="es-ES" sz="1100" dirty="0"/>
        </a:p>
      </dgm:t>
    </dgm:pt>
    <dgm:pt modelId="{CBC119E7-A32E-42B0-8CAB-C2BE1199AAAF}" type="parTrans" cxnId="{EBDC1F91-8DD2-4B61-BAA3-E97C36B59173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59783DE4-8D12-4430-8957-7699BB4A6733}" type="sibTrans" cxnId="{EBDC1F91-8DD2-4B61-BAA3-E97C36B59173}">
      <dgm:prSet/>
      <dgm:spPr/>
      <dgm:t>
        <a:bodyPr/>
        <a:lstStyle/>
        <a:p>
          <a:endParaRPr lang="es-ES"/>
        </a:p>
      </dgm:t>
    </dgm:pt>
    <dgm:pt modelId="{349D6F03-AB70-4CDF-B2B3-55AAB7A20452}" type="pres">
      <dgm:prSet presAssocID="{B3AD4631-13F4-4432-B451-A6D1C9A5A6C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7963D22-360F-49A3-83E0-538E98F68569}" type="pres">
      <dgm:prSet presAssocID="{1ABB4675-08F2-4767-BA83-D9E57BF315E5}" presName="centerShape" presStyleLbl="node0" presStyleIdx="0" presStyleCnt="1" custScaleX="151268" custScaleY="113451"/>
      <dgm:spPr/>
      <dgm:t>
        <a:bodyPr/>
        <a:lstStyle/>
        <a:p>
          <a:endParaRPr lang="es-ES"/>
        </a:p>
      </dgm:t>
    </dgm:pt>
    <dgm:pt modelId="{97EA656E-DAD3-4D0F-8938-5A85BA1FF034}" type="pres">
      <dgm:prSet presAssocID="{FD431DB4-0226-4B18-AC32-B837F2CCE298}" presName="Name9" presStyleLbl="parChTrans1D2" presStyleIdx="0" presStyleCnt="4"/>
      <dgm:spPr/>
      <dgm:t>
        <a:bodyPr/>
        <a:lstStyle/>
        <a:p>
          <a:endParaRPr lang="es-ES"/>
        </a:p>
      </dgm:t>
    </dgm:pt>
    <dgm:pt modelId="{2883D9F3-45FF-4BE2-BA3B-511873A7EEA4}" type="pres">
      <dgm:prSet presAssocID="{FD431DB4-0226-4B18-AC32-B837F2CCE298}" presName="connTx" presStyleLbl="parChTrans1D2" presStyleIdx="0" presStyleCnt="4"/>
      <dgm:spPr/>
      <dgm:t>
        <a:bodyPr/>
        <a:lstStyle/>
        <a:p>
          <a:endParaRPr lang="es-ES"/>
        </a:p>
      </dgm:t>
    </dgm:pt>
    <dgm:pt modelId="{7AC64E74-C1DC-467A-8CAE-2C637479DCAD}" type="pres">
      <dgm:prSet presAssocID="{73BDA7BA-107C-484D-A111-73569E27573F}" presName="node" presStyleLbl="node1" presStyleIdx="0" presStyleCnt="4" custScaleX="138662" custScaleY="100845" custRadScaleRad="120158" custRadScaleInc="-801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A2CED7-20D0-4C27-AA4F-9A144A2FDB10}" type="pres">
      <dgm:prSet presAssocID="{BB6F4094-57C8-4599-928C-EB1CE1F204A7}" presName="Name9" presStyleLbl="parChTrans1D2" presStyleIdx="1" presStyleCnt="4"/>
      <dgm:spPr/>
      <dgm:t>
        <a:bodyPr/>
        <a:lstStyle/>
        <a:p>
          <a:endParaRPr lang="es-ES"/>
        </a:p>
      </dgm:t>
    </dgm:pt>
    <dgm:pt modelId="{D0421BFD-A2AC-4ECE-83F9-2CD9C4D67B56}" type="pres">
      <dgm:prSet presAssocID="{BB6F4094-57C8-4599-928C-EB1CE1F204A7}" presName="connTx" presStyleLbl="parChTrans1D2" presStyleIdx="1" presStyleCnt="4"/>
      <dgm:spPr/>
      <dgm:t>
        <a:bodyPr/>
        <a:lstStyle/>
        <a:p>
          <a:endParaRPr lang="es-ES"/>
        </a:p>
      </dgm:t>
    </dgm:pt>
    <dgm:pt modelId="{B6EA0441-7750-4985-AE4B-4B5195721AEB}" type="pres">
      <dgm:prSet presAssocID="{EF879B33-6380-4AC1-9B6B-01A1828B1B54}" presName="node" presStyleLbl="node1" presStyleIdx="1" presStyleCnt="4" custScaleX="138662" custScaleY="100845" custRadScaleRad="122926" custRadScaleInc="-4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4E63C7-4F1A-4924-BD30-13412B5CC207}" type="pres">
      <dgm:prSet presAssocID="{D33DC5F0-A08C-400E-9B76-65F890297D62}" presName="Name9" presStyleLbl="parChTrans1D2" presStyleIdx="2" presStyleCnt="4"/>
      <dgm:spPr/>
      <dgm:t>
        <a:bodyPr/>
        <a:lstStyle/>
        <a:p>
          <a:endParaRPr lang="es-ES"/>
        </a:p>
      </dgm:t>
    </dgm:pt>
    <dgm:pt modelId="{33F49350-106E-42EB-B6BA-DAC6A1E780C7}" type="pres">
      <dgm:prSet presAssocID="{D33DC5F0-A08C-400E-9B76-65F890297D62}" presName="connTx" presStyleLbl="parChTrans1D2" presStyleIdx="2" presStyleCnt="4"/>
      <dgm:spPr/>
      <dgm:t>
        <a:bodyPr/>
        <a:lstStyle/>
        <a:p>
          <a:endParaRPr lang="es-ES"/>
        </a:p>
      </dgm:t>
    </dgm:pt>
    <dgm:pt modelId="{39399096-6F9C-4B40-86B4-3747A3C6161A}" type="pres">
      <dgm:prSet presAssocID="{380F8E1B-F67D-4F5A-A239-9D305003598B}" presName="node" presStyleLbl="node1" presStyleIdx="2" presStyleCnt="4" custScaleX="157154" custScaleY="100845" custRadScaleRad="113001" custRadScaleInc="-3317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1F3472-194B-40F6-9BC9-5FF4B67C0410}" type="pres">
      <dgm:prSet presAssocID="{CBC119E7-A32E-42B0-8CAB-C2BE1199AAAF}" presName="Name9" presStyleLbl="parChTrans1D2" presStyleIdx="3" presStyleCnt="4"/>
      <dgm:spPr/>
      <dgm:t>
        <a:bodyPr/>
        <a:lstStyle/>
        <a:p>
          <a:endParaRPr lang="es-ES"/>
        </a:p>
      </dgm:t>
    </dgm:pt>
    <dgm:pt modelId="{C85D0DFC-FF3B-4A44-80D6-E2AB86318071}" type="pres">
      <dgm:prSet presAssocID="{CBC119E7-A32E-42B0-8CAB-C2BE1199AAAF}" presName="connTx" presStyleLbl="parChTrans1D2" presStyleIdx="3" presStyleCnt="4"/>
      <dgm:spPr/>
      <dgm:t>
        <a:bodyPr/>
        <a:lstStyle/>
        <a:p>
          <a:endParaRPr lang="es-ES"/>
        </a:p>
      </dgm:t>
    </dgm:pt>
    <dgm:pt modelId="{5FE73051-30EA-4A74-9883-60203B9E0D33}" type="pres">
      <dgm:prSet presAssocID="{55847FEC-12CC-4514-828C-F4A8524820EE}" presName="node" presStyleLbl="node1" presStyleIdx="3" presStyleCnt="4" custScaleX="148778" custScaleY="100845" custRadScaleRad="124878" custRadScaleInc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BDAAB2A-5F09-47DD-B30C-C7107EA35D6A}" type="presOf" srcId="{1ABB4675-08F2-4767-BA83-D9E57BF315E5}" destId="{27963D22-360F-49A3-83E0-538E98F68569}" srcOrd="0" destOrd="0" presId="urn:microsoft.com/office/officeart/2005/8/layout/radial1"/>
    <dgm:cxn modelId="{CFF0CA93-46CF-4E6B-841E-DC3C5EC807DE}" type="presOf" srcId="{CBC119E7-A32E-42B0-8CAB-C2BE1199AAAF}" destId="{C85D0DFC-FF3B-4A44-80D6-E2AB86318071}" srcOrd="1" destOrd="0" presId="urn:microsoft.com/office/officeart/2005/8/layout/radial1"/>
    <dgm:cxn modelId="{04658C1F-39EF-46BE-B892-30DAD81D0AA7}" srcId="{1ABB4675-08F2-4767-BA83-D9E57BF315E5}" destId="{73BDA7BA-107C-484D-A111-73569E27573F}" srcOrd="0" destOrd="0" parTransId="{FD431DB4-0226-4B18-AC32-B837F2CCE298}" sibTransId="{8ED466F1-6D5A-4913-A492-32AAF87DC476}"/>
    <dgm:cxn modelId="{C220CB45-4F26-47EA-80FD-6ED5BB818431}" type="presOf" srcId="{FD431DB4-0226-4B18-AC32-B837F2CCE298}" destId="{97EA656E-DAD3-4D0F-8938-5A85BA1FF034}" srcOrd="0" destOrd="0" presId="urn:microsoft.com/office/officeart/2005/8/layout/radial1"/>
    <dgm:cxn modelId="{EBDC1F91-8DD2-4B61-BAA3-E97C36B59173}" srcId="{1ABB4675-08F2-4767-BA83-D9E57BF315E5}" destId="{55847FEC-12CC-4514-828C-F4A8524820EE}" srcOrd="3" destOrd="0" parTransId="{CBC119E7-A32E-42B0-8CAB-C2BE1199AAAF}" sibTransId="{59783DE4-8D12-4430-8957-7699BB4A6733}"/>
    <dgm:cxn modelId="{B9F83498-EC08-4C72-A331-6F013DA5287C}" type="presOf" srcId="{380F8E1B-F67D-4F5A-A239-9D305003598B}" destId="{39399096-6F9C-4B40-86B4-3747A3C6161A}" srcOrd="0" destOrd="0" presId="urn:microsoft.com/office/officeart/2005/8/layout/radial1"/>
    <dgm:cxn modelId="{D0FFEC2A-A9AF-4855-AA79-2EB283AFD865}" type="presOf" srcId="{BB6F4094-57C8-4599-928C-EB1CE1F204A7}" destId="{D0421BFD-A2AC-4ECE-83F9-2CD9C4D67B56}" srcOrd="1" destOrd="0" presId="urn:microsoft.com/office/officeart/2005/8/layout/radial1"/>
    <dgm:cxn modelId="{851F559E-558B-4C6F-889F-D547CE4D80B4}" type="presOf" srcId="{BB6F4094-57C8-4599-928C-EB1CE1F204A7}" destId="{DEA2CED7-20D0-4C27-AA4F-9A144A2FDB10}" srcOrd="0" destOrd="0" presId="urn:microsoft.com/office/officeart/2005/8/layout/radial1"/>
    <dgm:cxn modelId="{E80DB200-7561-48B2-8DBD-071608FA3F42}" srcId="{1ABB4675-08F2-4767-BA83-D9E57BF315E5}" destId="{EF879B33-6380-4AC1-9B6B-01A1828B1B54}" srcOrd="1" destOrd="0" parTransId="{BB6F4094-57C8-4599-928C-EB1CE1F204A7}" sibTransId="{ED038E7A-4D31-4AF9-8C08-39239A4A2083}"/>
    <dgm:cxn modelId="{B7E411A7-294D-4F97-9A35-643ED0B07076}" type="presOf" srcId="{D33DC5F0-A08C-400E-9B76-65F890297D62}" destId="{33F49350-106E-42EB-B6BA-DAC6A1E780C7}" srcOrd="1" destOrd="0" presId="urn:microsoft.com/office/officeart/2005/8/layout/radial1"/>
    <dgm:cxn modelId="{A2D1B85C-2B36-46AE-A22D-F1B8941DEBA1}" srcId="{1ABB4675-08F2-4767-BA83-D9E57BF315E5}" destId="{380F8E1B-F67D-4F5A-A239-9D305003598B}" srcOrd="2" destOrd="0" parTransId="{D33DC5F0-A08C-400E-9B76-65F890297D62}" sibTransId="{B2B9B9A1-7219-4CF8-8459-AA6D44EC8FD6}"/>
    <dgm:cxn modelId="{18B6BB14-D805-4AF6-8CD3-4011EC340525}" type="presOf" srcId="{B3AD4631-13F4-4432-B451-A6D1C9A5A6C7}" destId="{349D6F03-AB70-4CDF-B2B3-55AAB7A20452}" srcOrd="0" destOrd="0" presId="urn:microsoft.com/office/officeart/2005/8/layout/radial1"/>
    <dgm:cxn modelId="{3B6E4C9F-BF71-4EB9-A28E-BADABDA88A81}" type="presOf" srcId="{73BDA7BA-107C-484D-A111-73569E27573F}" destId="{7AC64E74-C1DC-467A-8CAE-2C637479DCAD}" srcOrd="0" destOrd="0" presId="urn:microsoft.com/office/officeart/2005/8/layout/radial1"/>
    <dgm:cxn modelId="{37F7A631-5290-4B50-8B1A-228264E33665}" type="presOf" srcId="{55847FEC-12CC-4514-828C-F4A8524820EE}" destId="{5FE73051-30EA-4A74-9883-60203B9E0D33}" srcOrd="0" destOrd="0" presId="urn:microsoft.com/office/officeart/2005/8/layout/radial1"/>
    <dgm:cxn modelId="{74264428-879C-400E-89C4-C065B766C48C}" type="presOf" srcId="{FD431DB4-0226-4B18-AC32-B837F2CCE298}" destId="{2883D9F3-45FF-4BE2-BA3B-511873A7EEA4}" srcOrd="1" destOrd="0" presId="urn:microsoft.com/office/officeart/2005/8/layout/radial1"/>
    <dgm:cxn modelId="{D34BECEE-7CD2-40C5-A01C-9153F061CBDF}" type="presOf" srcId="{CBC119E7-A32E-42B0-8CAB-C2BE1199AAAF}" destId="{6F1F3472-194B-40F6-9BC9-5FF4B67C0410}" srcOrd="0" destOrd="0" presId="urn:microsoft.com/office/officeart/2005/8/layout/radial1"/>
    <dgm:cxn modelId="{AFB24416-6E5F-4618-A959-4F3F12D6215B}" type="presOf" srcId="{EF879B33-6380-4AC1-9B6B-01A1828B1B54}" destId="{B6EA0441-7750-4985-AE4B-4B5195721AEB}" srcOrd="0" destOrd="0" presId="urn:microsoft.com/office/officeart/2005/8/layout/radial1"/>
    <dgm:cxn modelId="{B2CE548E-68D7-43CD-AEEA-AEE4B37F4443}" type="presOf" srcId="{D33DC5F0-A08C-400E-9B76-65F890297D62}" destId="{554E63C7-4F1A-4924-BD30-13412B5CC207}" srcOrd="0" destOrd="0" presId="urn:microsoft.com/office/officeart/2005/8/layout/radial1"/>
    <dgm:cxn modelId="{270A26BB-62E3-4E4B-A762-B5E1191B5732}" srcId="{B3AD4631-13F4-4432-B451-A6D1C9A5A6C7}" destId="{1ABB4675-08F2-4767-BA83-D9E57BF315E5}" srcOrd="0" destOrd="0" parTransId="{E6F73730-9C4E-41C8-B845-7BD41FB65C00}" sibTransId="{010FCC29-CF21-46D9-9CFE-DE90DAE92F1D}"/>
    <dgm:cxn modelId="{D6FFF807-4C8F-4FF6-899B-F21FC7777933}" type="presParOf" srcId="{349D6F03-AB70-4CDF-B2B3-55AAB7A20452}" destId="{27963D22-360F-49A3-83E0-538E98F68569}" srcOrd="0" destOrd="0" presId="urn:microsoft.com/office/officeart/2005/8/layout/radial1"/>
    <dgm:cxn modelId="{56AFC657-7363-49C6-AF75-63F6843599C5}" type="presParOf" srcId="{349D6F03-AB70-4CDF-B2B3-55AAB7A20452}" destId="{97EA656E-DAD3-4D0F-8938-5A85BA1FF034}" srcOrd="1" destOrd="0" presId="urn:microsoft.com/office/officeart/2005/8/layout/radial1"/>
    <dgm:cxn modelId="{B0DB996D-0DFE-4F96-9FE4-0097F1C2F0EC}" type="presParOf" srcId="{97EA656E-DAD3-4D0F-8938-5A85BA1FF034}" destId="{2883D9F3-45FF-4BE2-BA3B-511873A7EEA4}" srcOrd="0" destOrd="0" presId="urn:microsoft.com/office/officeart/2005/8/layout/radial1"/>
    <dgm:cxn modelId="{887FEA17-A1E1-4A41-82D4-F6C4A7DF1057}" type="presParOf" srcId="{349D6F03-AB70-4CDF-B2B3-55AAB7A20452}" destId="{7AC64E74-C1DC-467A-8CAE-2C637479DCAD}" srcOrd="2" destOrd="0" presId="urn:microsoft.com/office/officeart/2005/8/layout/radial1"/>
    <dgm:cxn modelId="{1AA937E8-0466-46BB-808C-2C0856A0BDEF}" type="presParOf" srcId="{349D6F03-AB70-4CDF-B2B3-55AAB7A20452}" destId="{DEA2CED7-20D0-4C27-AA4F-9A144A2FDB10}" srcOrd="3" destOrd="0" presId="urn:microsoft.com/office/officeart/2005/8/layout/radial1"/>
    <dgm:cxn modelId="{E9085F45-0B3A-4556-BA0C-880ED514A2E0}" type="presParOf" srcId="{DEA2CED7-20D0-4C27-AA4F-9A144A2FDB10}" destId="{D0421BFD-A2AC-4ECE-83F9-2CD9C4D67B56}" srcOrd="0" destOrd="0" presId="urn:microsoft.com/office/officeart/2005/8/layout/radial1"/>
    <dgm:cxn modelId="{C5554EDC-9712-42CC-9464-AD106A6EAF5A}" type="presParOf" srcId="{349D6F03-AB70-4CDF-B2B3-55AAB7A20452}" destId="{B6EA0441-7750-4985-AE4B-4B5195721AEB}" srcOrd="4" destOrd="0" presId="urn:microsoft.com/office/officeart/2005/8/layout/radial1"/>
    <dgm:cxn modelId="{AD4CD5EA-E707-455D-BD1B-EC993AC93F16}" type="presParOf" srcId="{349D6F03-AB70-4CDF-B2B3-55AAB7A20452}" destId="{554E63C7-4F1A-4924-BD30-13412B5CC207}" srcOrd="5" destOrd="0" presId="urn:microsoft.com/office/officeart/2005/8/layout/radial1"/>
    <dgm:cxn modelId="{07D4AD1E-7946-4112-A2EA-5BCA61A138E8}" type="presParOf" srcId="{554E63C7-4F1A-4924-BD30-13412B5CC207}" destId="{33F49350-106E-42EB-B6BA-DAC6A1E780C7}" srcOrd="0" destOrd="0" presId="urn:microsoft.com/office/officeart/2005/8/layout/radial1"/>
    <dgm:cxn modelId="{45A8915A-7CF4-41B9-8AE9-DE54DF0F7270}" type="presParOf" srcId="{349D6F03-AB70-4CDF-B2B3-55AAB7A20452}" destId="{39399096-6F9C-4B40-86B4-3747A3C6161A}" srcOrd="6" destOrd="0" presId="urn:microsoft.com/office/officeart/2005/8/layout/radial1"/>
    <dgm:cxn modelId="{B83D6FFC-26CF-4DB5-AA09-AD3FF4EFAC1F}" type="presParOf" srcId="{349D6F03-AB70-4CDF-B2B3-55AAB7A20452}" destId="{6F1F3472-194B-40F6-9BC9-5FF4B67C0410}" srcOrd="7" destOrd="0" presId="urn:microsoft.com/office/officeart/2005/8/layout/radial1"/>
    <dgm:cxn modelId="{9E76BC2E-9B46-4801-A46A-C6F27DFE5F01}" type="presParOf" srcId="{6F1F3472-194B-40F6-9BC9-5FF4B67C0410}" destId="{C85D0DFC-FF3B-4A44-80D6-E2AB86318071}" srcOrd="0" destOrd="0" presId="urn:microsoft.com/office/officeart/2005/8/layout/radial1"/>
    <dgm:cxn modelId="{145EA0AC-D32E-47BF-8AD6-FCD805022A76}" type="presParOf" srcId="{349D6F03-AB70-4CDF-B2B3-55AAB7A20452}" destId="{5FE73051-30EA-4A74-9883-60203B9E0D3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63D22-360F-49A3-83E0-538E98F68569}">
      <dsp:nvSpPr>
        <dsp:cNvPr id="0" name=""/>
        <dsp:cNvSpPr/>
      </dsp:nvSpPr>
      <dsp:spPr>
        <a:xfrm>
          <a:off x="2844542" y="1782286"/>
          <a:ext cx="2160004" cy="1620003"/>
        </a:xfrm>
        <a:prstGeom prst="ellipse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Presidenta: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Ana González-</a:t>
          </a:r>
          <a:r>
            <a:rPr lang="es-ES" sz="17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Baizán</a:t>
          </a:r>
          <a:endParaRPr lang="es-ES" sz="17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160867" y="2019530"/>
        <a:ext cx="1527354" cy="1145515"/>
      </dsp:txXfrm>
    </dsp:sp>
    <dsp:sp modelId="{97EA656E-DAD3-4D0F-8938-5A85BA1FF034}">
      <dsp:nvSpPr>
        <dsp:cNvPr id="0" name=""/>
        <dsp:cNvSpPr/>
      </dsp:nvSpPr>
      <dsp:spPr>
        <a:xfrm rot="14036085">
          <a:off x="2955591" y="1635299"/>
          <a:ext cx="56805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568056" y="1652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3225418" y="1637622"/>
        <a:ext cx="28402" cy="28402"/>
      </dsp:txXfrm>
    </dsp:sp>
    <dsp:sp modelId="{7AC64E74-C1DC-467A-8CAE-2C637479DCAD}">
      <dsp:nvSpPr>
        <dsp:cNvPr id="0" name=""/>
        <dsp:cNvSpPr/>
      </dsp:nvSpPr>
      <dsp:spPr>
        <a:xfrm>
          <a:off x="1619032" y="65970"/>
          <a:ext cx="1979999" cy="1439997"/>
        </a:xfrm>
        <a:prstGeom prst="ellipse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Secretaria</a:t>
          </a:r>
          <a:r>
            <a:rPr lang="es-ES" sz="12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Teresa Portilla</a:t>
          </a:r>
          <a:endParaRPr lang="es-ES" sz="12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908996" y="276853"/>
        <a:ext cx="1400071" cy="1018231"/>
      </dsp:txXfrm>
    </dsp:sp>
    <dsp:sp modelId="{DEA2CED7-20D0-4C27-AA4F-9A144A2FDB10}">
      <dsp:nvSpPr>
        <dsp:cNvPr id="0" name=""/>
        <dsp:cNvSpPr/>
      </dsp:nvSpPr>
      <dsp:spPr>
        <a:xfrm rot="21587256">
          <a:off x="5004532" y="2571358"/>
          <a:ext cx="21606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16069" y="1652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107165" y="2582482"/>
        <a:ext cx="10803" cy="10803"/>
      </dsp:txXfrm>
    </dsp:sp>
    <dsp:sp modelId="{B6EA0441-7750-4985-AE4B-4B5195721AEB}">
      <dsp:nvSpPr>
        <dsp:cNvPr id="0" name=""/>
        <dsp:cNvSpPr/>
      </dsp:nvSpPr>
      <dsp:spPr>
        <a:xfrm>
          <a:off x="5220588" y="1863814"/>
          <a:ext cx="1979999" cy="1439997"/>
        </a:xfrm>
        <a:prstGeom prst="ellipse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Marketing: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Lucía Riesgo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Lucía Alonso</a:t>
          </a:r>
          <a:endParaRPr lang="es-ES" sz="12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5510552" y="2074697"/>
        <a:ext cx="1400071" cy="1018231"/>
      </dsp:txXfrm>
    </dsp:sp>
    <dsp:sp modelId="{554E63C7-4F1A-4924-BD30-13412B5CC207}">
      <dsp:nvSpPr>
        <dsp:cNvPr id="0" name=""/>
        <dsp:cNvSpPr/>
      </dsp:nvSpPr>
      <dsp:spPr>
        <a:xfrm rot="18044100">
          <a:off x="4252392" y="1639068"/>
          <a:ext cx="458190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8190" y="1652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470032" y="1644138"/>
        <a:ext cx="22909" cy="22909"/>
      </dsp:txXfrm>
    </dsp:sp>
    <dsp:sp modelId="{39399096-6F9C-4B40-86B4-3747A3C6161A}">
      <dsp:nvSpPr>
        <dsp:cNvPr id="0" name=""/>
        <dsp:cNvSpPr/>
      </dsp:nvSpPr>
      <dsp:spPr>
        <a:xfrm>
          <a:off x="3876519" y="65979"/>
          <a:ext cx="2244052" cy="1439997"/>
        </a:xfrm>
        <a:prstGeom prst="ellipse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Cuentas: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María Suarez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María Lanza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Astrid </a:t>
          </a:r>
          <a:r>
            <a:rPr lang="es-ES" sz="12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Gamoneda</a:t>
          </a:r>
          <a:endParaRPr lang="es-ES" sz="12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205153" y="276862"/>
        <a:ext cx="1586784" cy="1018231"/>
      </dsp:txXfrm>
    </dsp:sp>
    <dsp:sp modelId="{6F1F3472-194B-40F6-9BC9-5FF4B67C0410}">
      <dsp:nvSpPr>
        <dsp:cNvPr id="0" name=""/>
        <dsp:cNvSpPr/>
      </dsp:nvSpPr>
      <dsp:spPr>
        <a:xfrm rot="10800108">
          <a:off x="2664408" y="2575726"/>
          <a:ext cx="180133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180133" y="1652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2749972" y="2587747"/>
        <a:ext cx="9006" cy="9006"/>
      </dsp:txXfrm>
    </dsp:sp>
    <dsp:sp modelId="{5FE73051-30EA-4A74-9883-60203B9E0D33}">
      <dsp:nvSpPr>
        <dsp:cNvPr id="0" name=""/>
        <dsp:cNvSpPr/>
      </dsp:nvSpPr>
      <dsp:spPr>
        <a:xfrm>
          <a:off x="539959" y="1872216"/>
          <a:ext cx="2124448" cy="1439997"/>
        </a:xfrm>
        <a:prstGeom prst="ellipse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 smtClean="0">
            <a:latin typeface="Comic Sans MS" panose="030F0702030302020204" pitchFamily="66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Coordinación: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Elvira Junquera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Marta Martín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/>
        </a:p>
      </dsp:txBody>
      <dsp:txXfrm>
        <a:off x="851077" y="2083099"/>
        <a:ext cx="1502212" cy="1018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F45-33DD-4002-9652-3C8DE5F01BB8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1F0-4F5B-4550-B9B1-4CDD93A9F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57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F45-33DD-4002-9652-3C8DE5F01BB8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1F0-4F5B-4550-B9B1-4CDD93A9F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3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F45-33DD-4002-9652-3C8DE5F01BB8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1F0-4F5B-4550-B9B1-4CDD93A9F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279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F45-33DD-4002-9652-3C8DE5F01BB8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1F0-4F5B-4550-B9B1-4CDD93A9F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78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F45-33DD-4002-9652-3C8DE5F01BB8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1F0-4F5B-4550-B9B1-4CDD93A9F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47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F45-33DD-4002-9652-3C8DE5F01BB8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1F0-4F5B-4550-B9B1-4CDD93A9F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27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F45-33DD-4002-9652-3C8DE5F01BB8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1F0-4F5B-4550-B9B1-4CDD93A9F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588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F45-33DD-4002-9652-3C8DE5F01BB8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1F0-4F5B-4550-B9B1-4CDD93A9F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780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F45-33DD-4002-9652-3C8DE5F01BB8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1F0-4F5B-4550-B9B1-4CDD93A9F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51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F45-33DD-4002-9652-3C8DE5F01BB8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1F0-4F5B-4550-B9B1-4CDD93A9F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02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F45-33DD-4002-9652-3C8DE5F01BB8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51F0-4F5B-4550-B9B1-4CDD93A9F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60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0F45-33DD-4002-9652-3C8DE5F01BB8}" type="datetimeFigureOut">
              <a:rPr lang="es-ES" smtClean="0"/>
              <a:t>25/11/2013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F51F0-4F5B-4550-B9B1-4CDD93A9F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48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Elipse"/>
          <p:cNvSpPr/>
          <p:nvPr/>
        </p:nvSpPr>
        <p:spPr>
          <a:xfrm>
            <a:off x="1907704" y="1772816"/>
            <a:ext cx="4968552" cy="40324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92870591"/>
              </p:ext>
            </p:extLst>
          </p:nvPr>
        </p:nvGraphicFramePr>
        <p:xfrm>
          <a:off x="503548" y="1133309"/>
          <a:ext cx="777686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11760" y="4869158"/>
            <a:ext cx="1980000" cy="1774448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1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Producción:</a:t>
            </a:r>
          </a:p>
          <a:p>
            <a:pPr algn="ctr"/>
            <a:r>
              <a:rPr lang="es-ES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Valle Fernández-</a:t>
            </a:r>
            <a:r>
              <a:rPr lang="es-ES" sz="1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Vigil</a:t>
            </a:r>
            <a:endParaRPr lang="es-ES" sz="1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Marta </a:t>
            </a:r>
            <a:r>
              <a:rPr lang="es-ES" sz="1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Vidau</a:t>
            </a:r>
            <a:endParaRPr lang="es-ES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44008" y="4869155"/>
            <a:ext cx="2088232" cy="169200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Informática:</a:t>
            </a:r>
          </a:p>
          <a:p>
            <a:pPr algn="ctr"/>
            <a:endParaRPr lang="es-ES" sz="1400" b="1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 Hernández </a:t>
            </a:r>
            <a:endParaRPr lang="es-ES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3671900" y="4437112"/>
            <a:ext cx="216024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860032" y="4437112"/>
            <a:ext cx="432048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395536" y="260648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BUCKET LIST</a:t>
            </a:r>
            <a:endParaRPr lang="es-ES" sz="5400" b="1" dirty="0">
              <a:solidFill>
                <a:srgbClr val="FF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193376"/>
            <a:ext cx="1476000" cy="450230"/>
          </a:xfrm>
          <a:prstGeom prst="rect">
            <a:avLst/>
          </a:prstGeom>
        </p:spPr>
      </p:pic>
      <p:pic>
        <p:nvPicPr>
          <p:cNvPr id="1026" name="Picture 2" descr="C:\Users\Marta\Documents\trabajos colegio\4º ESO\eje\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91711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0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41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</dc:creator>
  <cp:lastModifiedBy>Marta</cp:lastModifiedBy>
  <cp:revision>11</cp:revision>
  <dcterms:created xsi:type="dcterms:W3CDTF">2013-10-23T17:38:58Z</dcterms:created>
  <dcterms:modified xsi:type="dcterms:W3CDTF">2013-11-25T17:26:52Z</dcterms:modified>
</cp:coreProperties>
</file>