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23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77B24-4233-4E87-AA2F-247BD3095877}" type="datetimeFigureOut">
              <a:rPr lang="es-ES" smtClean="0"/>
              <a:pPr/>
              <a:t>28/10/2013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C62F1-D6C3-41F3-B49A-D13632FAFB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C62F1-D6C3-41F3-B49A-D13632FAFB69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D816-B442-4C2D-94BF-78396B903489}" type="datetimeFigureOut">
              <a:rPr lang="es-ES" smtClean="0"/>
              <a:pPr/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A597-5B33-4D79-829C-309AE15DE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D816-B442-4C2D-94BF-78396B903489}" type="datetimeFigureOut">
              <a:rPr lang="es-ES" smtClean="0"/>
              <a:pPr/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A597-5B33-4D79-829C-309AE15DE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D816-B442-4C2D-94BF-78396B903489}" type="datetimeFigureOut">
              <a:rPr lang="es-ES" smtClean="0"/>
              <a:pPr/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A597-5B33-4D79-829C-309AE15DE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D816-B442-4C2D-94BF-78396B903489}" type="datetimeFigureOut">
              <a:rPr lang="es-ES" smtClean="0"/>
              <a:pPr/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A597-5B33-4D79-829C-309AE15DE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D816-B442-4C2D-94BF-78396B903489}" type="datetimeFigureOut">
              <a:rPr lang="es-ES" smtClean="0"/>
              <a:pPr/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A597-5B33-4D79-829C-309AE15DE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D816-B442-4C2D-94BF-78396B903489}" type="datetimeFigureOut">
              <a:rPr lang="es-ES" smtClean="0"/>
              <a:pPr/>
              <a:t>28/10/2013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A597-5B33-4D79-829C-309AE15DE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D816-B442-4C2D-94BF-78396B903489}" type="datetimeFigureOut">
              <a:rPr lang="es-ES" smtClean="0"/>
              <a:pPr/>
              <a:t>28/10/2013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A597-5B33-4D79-829C-309AE15DE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D816-B442-4C2D-94BF-78396B903489}" type="datetimeFigureOut">
              <a:rPr lang="es-ES" smtClean="0"/>
              <a:pPr/>
              <a:t>28/10/2013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A597-5B33-4D79-829C-309AE15DE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D816-B442-4C2D-94BF-78396B903489}" type="datetimeFigureOut">
              <a:rPr lang="es-ES" smtClean="0"/>
              <a:pPr/>
              <a:t>28/10/2013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A597-5B33-4D79-829C-309AE15DE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D816-B442-4C2D-94BF-78396B903489}" type="datetimeFigureOut">
              <a:rPr lang="es-ES" smtClean="0"/>
              <a:pPr/>
              <a:t>28/10/2013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A597-5B33-4D79-829C-309AE15DE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D816-B442-4C2D-94BF-78396B903489}" type="datetimeFigureOut">
              <a:rPr lang="es-ES" smtClean="0"/>
              <a:pPr/>
              <a:t>28/10/2013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A597-5B33-4D79-829C-309AE15DE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8D816-B442-4C2D-94BF-78396B903489}" type="datetimeFigureOut">
              <a:rPr lang="es-ES" smtClean="0"/>
              <a:pPr/>
              <a:t>28/10/2013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CA597-5B33-4D79-829C-309AE15DE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Elipse"/>
          <p:cNvSpPr/>
          <p:nvPr/>
        </p:nvSpPr>
        <p:spPr>
          <a:xfrm>
            <a:off x="3143240" y="1714488"/>
            <a:ext cx="2428892" cy="235745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700" b="1" u="sng" dirty="0" smtClean="0"/>
              <a:t>Consejo Rector</a:t>
            </a:r>
          </a:p>
          <a:p>
            <a:pPr algn="ctr">
              <a:buFont typeface="Arial" pitchFamily="34" charset="0"/>
              <a:buChar char="•"/>
            </a:pPr>
            <a:r>
              <a:rPr lang="es-ES" sz="1700" b="1" dirty="0" smtClean="0"/>
              <a:t>Presidente</a:t>
            </a:r>
          </a:p>
          <a:p>
            <a:pPr algn="ctr"/>
            <a:r>
              <a:rPr lang="es-ES" sz="1700" dirty="0" smtClean="0"/>
              <a:t>Josema Ortiz</a:t>
            </a:r>
          </a:p>
          <a:p>
            <a:pPr algn="ctr">
              <a:buFont typeface="Arial" pitchFamily="34" charset="0"/>
              <a:buChar char="•"/>
            </a:pPr>
            <a:r>
              <a:rPr lang="es-ES" sz="1700" b="1" dirty="0" smtClean="0"/>
              <a:t>Vicepresidenta </a:t>
            </a:r>
            <a:r>
              <a:rPr lang="es-ES" sz="1700" dirty="0" smtClean="0"/>
              <a:t>Montse Martínez</a:t>
            </a:r>
          </a:p>
          <a:p>
            <a:pPr algn="ctr">
              <a:buFont typeface="Arial" pitchFamily="34" charset="0"/>
              <a:buChar char="•"/>
            </a:pPr>
            <a:r>
              <a:rPr lang="es-ES" sz="1700" b="1" dirty="0" smtClean="0"/>
              <a:t>Secretario</a:t>
            </a:r>
          </a:p>
          <a:p>
            <a:pPr algn="ctr">
              <a:buFont typeface="Arial" pitchFamily="34" charset="0"/>
              <a:buChar char="•"/>
            </a:pPr>
            <a:r>
              <a:rPr lang="es-ES" sz="1700" dirty="0" smtClean="0"/>
              <a:t>Juan Pedro Baeza</a:t>
            </a:r>
            <a:endParaRPr lang="es-ES" sz="1700" dirty="0"/>
          </a:p>
        </p:txBody>
      </p:sp>
      <p:sp>
        <p:nvSpPr>
          <p:cNvPr id="29" name="28 Elipse"/>
          <p:cNvSpPr/>
          <p:nvPr/>
        </p:nvSpPr>
        <p:spPr>
          <a:xfrm>
            <a:off x="5500694" y="142852"/>
            <a:ext cx="2357454" cy="235745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u="sng" dirty="0" smtClean="0"/>
              <a:t>Contabilidad</a:t>
            </a:r>
            <a:r>
              <a:rPr lang="es-ES" sz="2000" dirty="0" smtClean="0"/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/>
              <a:t>José Martínez</a:t>
            </a:r>
            <a:endParaRPr lang="es-ES" sz="2000" dirty="0"/>
          </a:p>
        </p:txBody>
      </p:sp>
      <p:sp>
        <p:nvSpPr>
          <p:cNvPr id="30" name="29 Elipse"/>
          <p:cNvSpPr/>
          <p:nvPr/>
        </p:nvSpPr>
        <p:spPr>
          <a:xfrm>
            <a:off x="785786" y="142852"/>
            <a:ext cx="2357454" cy="23574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u="sng" dirty="0" smtClean="0"/>
              <a:t>Producción</a:t>
            </a:r>
            <a:r>
              <a:rPr lang="es-ES" sz="2000" dirty="0" smtClean="0"/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/>
              <a:t>Rosa Mª </a:t>
            </a:r>
            <a:r>
              <a:rPr lang="es-ES" sz="2000" dirty="0" err="1" smtClean="0"/>
              <a:t>Saez</a:t>
            </a:r>
            <a:endParaRPr lang="es-ES" sz="2000" dirty="0" smtClean="0"/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/>
              <a:t>Ana Mª Jiménez</a:t>
            </a:r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/>
              <a:t>Melania </a:t>
            </a:r>
            <a:r>
              <a:rPr lang="es-ES" sz="2000" dirty="0" err="1" smtClean="0"/>
              <a:t>Rosell</a:t>
            </a:r>
            <a:endParaRPr lang="es-ES" sz="2000" dirty="0"/>
          </a:p>
        </p:txBody>
      </p:sp>
      <p:sp>
        <p:nvSpPr>
          <p:cNvPr id="31" name="30 Elipse"/>
          <p:cNvSpPr/>
          <p:nvPr/>
        </p:nvSpPr>
        <p:spPr>
          <a:xfrm>
            <a:off x="3214678" y="4357694"/>
            <a:ext cx="2357454" cy="2286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900" u="sng" dirty="0" smtClean="0"/>
              <a:t>Compras</a:t>
            </a:r>
            <a:r>
              <a:rPr lang="es-ES" sz="1900" dirty="0" smtClean="0"/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es-ES" sz="1900" dirty="0" smtClean="0"/>
              <a:t>Diego </a:t>
            </a:r>
            <a:r>
              <a:rPr lang="es-ES" sz="1900" dirty="0" smtClean="0"/>
              <a:t>Álvarez</a:t>
            </a:r>
          </a:p>
          <a:p>
            <a:pPr algn="ctr">
              <a:buFont typeface="Arial" pitchFamily="34" charset="0"/>
              <a:buChar char="•"/>
            </a:pPr>
            <a:r>
              <a:rPr lang="es-ES" sz="1900" dirty="0" smtClean="0"/>
              <a:t>Juan Pedro Baeza</a:t>
            </a:r>
          </a:p>
          <a:p>
            <a:pPr algn="ctr">
              <a:buFont typeface="Arial" pitchFamily="34" charset="0"/>
              <a:buChar char="•"/>
            </a:pPr>
            <a:r>
              <a:rPr lang="es-ES" sz="1900" dirty="0" smtClean="0"/>
              <a:t>José Martínez</a:t>
            </a:r>
            <a:endParaRPr lang="es-ES" sz="1900" dirty="0" smtClean="0"/>
          </a:p>
          <a:p>
            <a:pPr algn="ctr"/>
            <a:endParaRPr lang="es-ES" dirty="0"/>
          </a:p>
        </p:txBody>
      </p:sp>
      <p:sp>
        <p:nvSpPr>
          <p:cNvPr id="32" name="31 Elipse"/>
          <p:cNvSpPr/>
          <p:nvPr/>
        </p:nvSpPr>
        <p:spPr>
          <a:xfrm>
            <a:off x="428596" y="3000372"/>
            <a:ext cx="2357422" cy="23574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900" u="sng" dirty="0" smtClean="0"/>
              <a:t>Comunicación:</a:t>
            </a:r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/>
              <a:t>Carmen Montaño</a:t>
            </a:r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/>
              <a:t>Rocío Martínez</a:t>
            </a:r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/>
              <a:t>Josema Ortiz</a:t>
            </a:r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/>
              <a:t>Fran Teruel</a:t>
            </a:r>
            <a:endParaRPr lang="es-ES" sz="2400" dirty="0"/>
          </a:p>
        </p:txBody>
      </p:sp>
      <p:sp>
        <p:nvSpPr>
          <p:cNvPr id="9" name="8 Elipse"/>
          <p:cNvSpPr/>
          <p:nvPr/>
        </p:nvSpPr>
        <p:spPr>
          <a:xfrm>
            <a:off x="5929322" y="3000372"/>
            <a:ext cx="2357454" cy="235745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u="sng" dirty="0" smtClean="0"/>
              <a:t>Marketing</a:t>
            </a:r>
            <a:r>
              <a:rPr lang="es-ES" sz="2000" dirty="0" smtClean="0"/>
              <a:t>:</a:t>
            </a:r>
            <a:endParaRPr lang="es-ES" sz="2000" dirty="0" smtClean="0"/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/>
              <a:t>Melania </a:t>
            </a:r>
            <a:r>
              <a:rPr lang="es-ES" sz="2000" dirty="0" err="1" smtClean="0"/>
              <a:t>Rosell</a:t>
            </a:r>
            <a:endParaRPr lang="es-ES" sz="2000" dirty="0" smtClean="0"/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/>
              <a:t>Rosa Mª </a:t>
            </a:r>
            <a:r>
              <a:rPr lang="es-ES" sz="2000" dirty="0" smtClean="0"/>
              <a:t>Sáez</a:t>
            </a:r>
          </a:p>
          <a:p>
            <a:pPr algn="ctr">
              <a:buFont typeface="Arial" pitchFamily="34" charset="0"/>
              <a:buChar char="•"/>
            </a:pPr>
            <a:r>
              <a:rPr lang="es-ES" sz="2000" dirty="0" smtClean="0"/>
              <a:t>Montse Martínez</a:t>
            </a:r>
            <a:endParaRPr lang="es-ES" sz="2000" dirty="0" smtClean="0"/>
          </a:p>
          <a:p>
            <a:pPr algn="ctr"/>
            <a:endParaRPr lang="es-ES" sz="1600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3428992" y="1142984"/>
            <a:ext cx="178595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16200000" flipH="1">
            <a:off x="6858016" y="2643182"/>
            <a:ext cx="419104" cy="13335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10800000" flipV="1">
            <a:off x="5643570" y="4786322"/>
            <a:ext cx="366714" cy="35719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10800000">
            <a:off x="2714612" y="4857760"/>
            <a:ext cx="376238" cy="22383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5400000">
            <a:off x="1500166" y="2643182"/>
            <a:ext cx="428628" cy="14287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5572132" y="3214686"/>
            <a:ext cx="500066" cy="21431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rot="5400000" flipH="1" flipV="1">
            <a:off x="4220366" y="4209262"/>
            <a:ext cx="27622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2928926" y="2071678"/>
            <a:ext cx="285752" cy="21431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/>
          <p:nvPr/>
        </p:nvCxnSpPr>
        <p:spPr>
          <a:xfrm flipV="1">
            <a:off x="5357818" y="2000240"/>
            <a:ext cx="285752" cy="22383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/>
          <p:nvPr/>
        </p:nvCxnSpPr>
        <p:spPr>
          <a:xfrm flipV="1">
            <a:off x="2786050" y="3500438"/>
            <a:ext cx="285752" cy="22383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55</Words>
  <Application>Microsoft Office PowerPoint</Application>
  <PresentationFormat>Presentación en pantalla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Alumno</cp:lastModifiedBy>
  <cp:revision>11</cp:revision>
  <dcterms:created xsi:type="dcterms:W3CDTF">2013-10-17T11:09:37Z</dcterms:created>
  <dcterms:modified xsi:type="dcterms:W3CDTF">2013-10-28T10:22:43Z</dcterms:modified>
</cp:coreProperties>
</file>