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B2D"/>
    <a:srgbClr val="A50021"/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27/11/2013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27/11/2013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27/11/2013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27/11/2013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27/11/2013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27/11/2013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27/11/2013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27/11/2013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27/11/2013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27/11/2013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27/11/2013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5C968-EC74-4AC6-A790-A4C4DC82F168}" type="datetimeFigureOut">
              <a:rPr lang="es-ES" smtClean="0"/>
              <a:pPr/>
              <a:t>27/11/2013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Arco"/>
          <p:cNvSpPr/>
          <p:nvPr/>
        </p:nvSpPr>
        <p:spPr>
          <a:xfrm>
            <a:off x="2500298" y="3000372"/>
            <a:ext cx="2928959" cy="2571768"/>
          </a:xfrm>
          <a:prstGeom prst="arc">
            <a:avLst>
              <a:gd name="adj1" fmla="val 16200000"/>
              <a:gd name="adj2" fmla="val 333349"/>
            </a:avLst>
          </a:prstGeom>
          <a:ln w="1143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" name="13 Grupo"/>
          <p:cNvGrpSpPr/>
          <p:nvPr/>
        </p:nvGrpSpPr>
        <p:grpSpPr>
          <a:xfrm>
            <a:off x="2071672" y="1714488"/>
            <a:ext cx="3652481" cy="3429024"/>
            <a:chOff x="2071670" y="1714488"/>
            <a:chExt cx="3652481" cy="3429024"/>
          </a:xfrm>
        </p:grpSpPr>
        <p:cxnSp>
          <p:nvCxnSpPr>
            <p:cNvPr id="4" name="3 Conector recto"/>
            <p:cNvCxnSpPr/>
            <p:nvPr/>
          </p:nvCxnSpPr>
          <p:spPr>
            <a:xfrm rot="16200000" flipH="1">
              <a:off x="2049841" y="2307820"/>
              <a:ext cx="1214446" cy="742161"/>
            </a:xfrm>
            <a:prstGeom prst="line">
              <a:avLst/>
            </a:prstGeom>
            <a:ln w="114300" cap="rnd">
              <a:solidFill>
                <a:srgbClr val="4C8B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Elipse"/>
            <p:cNvSpPr/>
            <p:nvPr/>
          </p:nvSpPr>
          <p:spPr>
            <a:xfrm>
              <a:off x="2071670" y="1785926"/>
              <a:ext cx="214314" cy="214314"/>
            </a:xfrm>
            <a:prstGeom prst="ellipse">
              <a:avLst/>
            </a:prstGeom>
            <a:solidFill>
              <a:srgbClr val="4C8B2D"/>
            </a:solidFill>
            <a:ln>
              <a:solidFill>
                <a:srgbClr val="4C8B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3" name="12 Elipse"/>
            <p:cNvSpPr/>
            <p:nvPr/>
          </p:nvSpPr>
          <p:spPr>
            <a:xfrm>
              <a:off x="3571868" y="1714488"/>
              <a:ext cx="214314" cy="214314"/>
            </a:xfrm>
            <a:prstGeom prst="ellipse">
              <a:avLst/>
            </a:prstGeom>
            <a:solidFill>
              <a:srgbClr val="4C8B2D"/>
            </a:solidFill>
            <a:ln>
              <a:solidFill>
                <a:srgbClr val="4C8B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17 Arco"/>
            <p:cNvSpPr/>
            <p:nvPr/>
          </p:nvSpPr>
          <p:spPr>
            <a:xfrm>
              <a:off x="2786050" y="3929066"/>
              <a:ext cx="1143008" cy="1000132"/>
            </a:xfrm>
            <a:prstGeom prst="arc">
              <a:avLst/>
            </a:prstGeom>
            <a:ln w="114300" cap="rnd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20 Arco"/>
            <p:cNvSpPr/>
            <p:nvPr/>
          </p:nvSpPr>
          <p:spPr>
            <a:xfrm>
              <a:off x="2643174" y="3500438"/>
              <a:ext cx="2071702" cy="1643074"/>
            </a:xfrm>
            <a:prstGeom prst="arc">
              <a:avLst>
                <a:gd name="adj1" fmla="val 15847978"/>
                <a:gd name="adj2" fmla="val 287992"/>
              </a:avLst>
            </a:prstGeom>
            <a:ln w="114300" cap="rnd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29 Forma libre"/>
            <p:cNvSpPr/>
            <p:nvPr/>
          </p:nvSpPr>
          <p:spPr>
            <a:xfrm>
              <a:off x="2428860" y="2000240"/>
              <a:ext cx="3295291" cy="2794959"/>
            </a:xfrm>
            <a:custGeom>
              <a:avLst/>
              <a:gdLst>
                <a:gd name="connsiteX0" fmla="*/ 1173193 w 3295291"/>
                <a:gd name="connsiteY0" fmla="*/ 0 h 2794959"/>
                <a:gd name="connsiteX1" fmla="*/ 0 w 3295291"/>
                <a:gd name="connsiteY1" fmla="*/ 2794959 h 2794959"/>
                <a:gd name="connsiteX2" fmla="*/ 3295291 w 3295291"/>
                <a:gd name="connsiteY2" fmla="*/ 2786332 h 279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95291" h="2794959">
                  <a:moveTo>
                    <a:pt x="1173193" y="0"/>
                  </a:moveTo>
                  <a:lnTo>
                    <a:pt x="0" y="2794959"/>
                  </a:lnTo>
                  <a:lnTo>
                    <a:pt x="3295291" y="2786332"/>
                  </a:lnTo>
                </a:path>
              </a:pathLst>
            </a:custGeom>
            <a:ln w="114300" cap="rnd">
              <a:solidFill>
                <a:srgbClr val="4C8B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2786050" y="4214818"/>
              <a:ext cx="15001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b="1" dirty="0" smtClean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</a:rPr>
                <a:t>MERES</a:t>
              </a:r>
              <a:endParaRPr lang="es-ES" sz="20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</p:grpSp>
      <p:sp>
        <p:nvSpPr>
          <p:cNvPr id="33" name="32 CuadroTexto"/>
          <p:cNvSpPr txBox="1"/>
          <p:nvPr/>
        </p:nvSpPr>
        <p:spPr>
          <a:xfrm>
            <a:off x="2357421" y="5286388"/>
            <a:ext cx="3357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A50021"/>
                </a:solidFill>
              </a:rPr>
              <a:t>YOLOMERES, S.Coop.</a:t>
            </a:r>
            <a:endParaRPr lang="es-ES" sz="2000" b="1" dirty="0">
              <a:solidFill>
                <a:srgbClr val="A5002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2786051" y="285728"/>
            <a:ext cx="3243067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LOGOTIPO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inta perforada"/>
          <p:cNvSpPr/>
          <p:nvPr/>
        </p:nvSpPr>
        <p:spPr>
          <a:xfrm>
            <a:off x="2428861" y="214291"/>
            <a:ext cx="3857652" cy="1143008"/>
          </a:xfrm>
          <a:prstGeom prst="flowChartPunchedTap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YOLOMERES, S.Coop.</a:t>
            </a:r>
            <a:endParaRPr lang="es-ES" b="1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3714745" y="1714488"/>
            <a:ext cx="1214447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/>
              <a:t>PRESIDENTE</a:t>
            </a:r>
            <a:endParaRPr lang="es-ES" sz="12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929058" y="2214554"/>
            <a:ext cx="1071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ÁLVARO</a:t>
            </a:r>
            <a:endParaRPr lang="es-E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4286249" y="3929067"/>
            <a:ext cx="71439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68" name="67 Conector recto"/>
          <p:cNvCxnSpPr>
            <a:stCxn id="3" idx="2"/>
          </p:cNvCxnSpPr>
          <p:nvPr/>
        </p:nvCxnSpPr>
        <p:spPr>
          <a:xfrm rot="5400000">
            <a:off x="4121148" y="1478741"/>
            <a:ext cx="472285" cy="7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rot="10800000" flipV="1">
            <a:off x="3000365" y="1928802"/>
            <a:ext cx="642943" cy="42862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5072066" y="1928802"/>
            <a:ext cx="642943" cy="42862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 redondeado"/>
          <p:cNvSpPr/>
          <p:nvPr/>
        </p:nvSpPr>
        <p:spPr>
          <a:xfrm>
            <a:off x="5072066" y="2357431"/>
            <a:ext cx="1214447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/>
              <a:t>INTERVENTOR</a:t>
            </a:r>
            <a:endParaRPr lang="es-ES" sz="1200" b="1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2285985" y="2428869"/>
            <a:ext cx="1214447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/>
              <a:t>SECRETARIA</a:t>
            </a:r>
            <a:endParaRPr lang="es-ES" sz="1200" b="1" dirty="0"/>
          </a:p>
        </p:txBody>
      </p:sp>
      <p:sp>
        <p:nvSpPr>
          <p:cNvPr id="11" name="10 Rectángulo"/>
          <p:cNvSpPr/>
          <p:nvPr/>
        </p:nvSpPr>
        <p:spPr>
          <a:xfrm>
            <a:off x="6500827" y="2428868"/>
            <a:ext cx="13139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JAVIER YANES</a:t>
            </a:r>
            <a:endParaRPr lang="es-E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142976" y="2500306"/>
            <a:ext cx="10483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CAROLINA</a:t>
            </a:r>
            <a:endParaRPr lang="es-E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" name="22 Conector recto"/>
          <p:cNvCxnSpPr/>
          <p:nvPr/>
        </p:nvCxnSpPr>
        <p:spPr>
          <a:xfrm rot="5400000">
            <a:off x="4036469" y="2821239"/>
            <a:ext cx="642944" cy="108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 redondeado"/>
          <p:cNvSpPr/>
          <p:nvPr/>
        </p:nvSpPr>
        <p:spPr>
          <a:xfrm>
            <a:off x="3571869" y="3214686"/>
            <a:ext cx="1571636" cy="70485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latin typeface="Aharoni" pitchFamily="2" charset="-79"/>
                <a:cs typeface="Aharoni" pitchFamily="2" charset="-79"/>
              </a:rPr>
              <a:t>DEPARTAMENTOS</a:t>
            </a:r>
            <a:endParaRPr lang="es-ES" sz="1200" b="1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9" name="28 Conector recto"/>
          <p:cNvCxnSpPr/>
          <p:nvPr/>
        </p:nvCxnSpPr>
        <p:spPr>
          <a:xfrm>
            <a:off x="5286381" y="3286124"/>
            <a:ext cx="642943" cy="42862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rot="10800000" flipV="1">
            <a:off x="2857489" y="3286124"/>
            <a:ext cx="642943" cy="42862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5400000">
            <a:off x="3679026" y="4036222"/>
            <a:ext cx="428628" cy="21431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rot="16200000" flipH="1">
            <a:off x="4572000" y="4071942"/>
            <a:ext cx="428628" cy="14287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Rectángulo redondeado"/>
          <p:cNvSpPr/>
          <p:nvPr/>
        </p:nvSpPr>
        <p:spPr>
          <a:xfrm>
            <a:off x="2071670" y="3500438"/>
            <a:ext cx="1214447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COMPRA-VENTA</a:t>
            </a:r>
            <a:endParaRPr lang="es-ES" sz="1200" b="1" dirty="0"/>
          </a:p>
        </p:txBody>
      </p:sp>
      <p:sp>
        <p:nvSpPr>
          <p:cNvPr id="32" name="31 Rectángulo redondeado"/>
          <p:cNvSpPr/>
          <p:nvPr/>
        </p:nvSpPr>
        <p:spPr>
          <a:xfrm>
            <a:off x="5572133" y="3500438"/>
            <a:ext cx="1214446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COMUNICACIÓN</a:t>
            </a:r>
            <a:endParaRPr lang="es-ES" sz="1100" b="1" dirty="0"/>
          </a:p>
        </p:txBody>
      </p:sp>
      <p:sp>
        <p:nvSpPr>
          <p:cNvPr id="33" name="32 Rectángulo redondeado"/>
          <p:cNvSpPr/>
          <p:nvPr/>
        </p:nvSpPr>
        <p:spPr>
          <a:xfrm>
            <a:off x="4429124" y="4357694"/>
            <a:ext cx="1214447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/>
              <a:t>MARKETING</a:t>
            </a:r>
            <a:endParaRPr lang="es-ES" sz="1200" b="1" dirty="0"/>
          </a:p>
        </p:txBody>
      </p:sp>
      <p:sp>
        <p:nvSpPr>
          <p:cNvPr id="34" name="33 Rectángulo redondeado"/>
          <p:cNvSpPr/>
          <p:nvPr/>
        </p:nvSpPr>
        <p:spPr>
          <a:xfrm>
            <a:off x="3000364" y="4357694"/>
            <a:ext cx="1214447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/>
              <a:t>CONTABILIDAD</a:t>
            </a:r>
            <a:endParaRPr lang="es-ES" sz="1200" b="1" dirty="0"/>
          </a:p>
        </p:txBody>
      </p:sp>
      <p:sp>
        <p:nvSpPr>
          <p:cNvPr id="35" name="34 CuadroTexto"/>
          <p:cNvSpPr txBox="1"/>
          <p:nvPr/>
        </p:nvSpPr>
        <p:spPr>
          <a:xfrm>
            <a:off x="285720" y="3500438"/>
            <a:ext cx="1714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· </a:t>
            </a: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MªESTHER FDEZ</a:t>
            </a:r>
          </a:p>
          <a:p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· CAROLINA RUIZ</a:t>
            </a:r>
          </a:p>
          <a:p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· CLAUDIA MORO</a:t>
            </a:r>
          </a:p>
          <a:p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· DANIEL FDEZ</a:t>
            </a:r>
          </a:p>
          <a:p>
            <a:endParaRPr lang="es-E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6858016" y="3500438"/>
            <a:ext cx="2143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· PAULA FDEZ-TRAPA</a:t>
            </a:r>
          </a:p>
          <a:p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· BLANCA LÓPEZ</a:t>
            </a:r>
          </a:p>
          <a:p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· MARÍA FDEZ-VEGA</a:t>
            </a:r>
            <a:endParaRPr lang="es-E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2571736" y="5000636"/>
            <a:ext cx="18573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· JAVIER YANES</a:t>
            </a:r>
          </a:p>
          <a:p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· CARLOS PEÑAS</a:t>
            </a:r>
          </a:p>
          <a:p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· ÁLVARO GARCÍA</a:t>
            </a:r>
            <a:endParaRPr lang="es-E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4429124" y="5000636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· CARLOTA PEDREGAL</a:t>
            </a:r>
          </a:p>
          <a:p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· CLARA DÍAZ</a:t>
            </a:r>
          </a:p>
          <a:p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· PELAYO SAN NARCISO</a:t>
            </a:r>
            <a:endParaRPr lang="es-E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62</Words>
  <Application>Microsoft Office PowerPoint</Application>
  <PresentationFormat>Presentación en pantalla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LOGOTIPO</dc:title>
  <dc:creator>15_21</dc:creator>
  <cp:lastModifiedBy>15_21</cp:lastModifiedBy>
  <cp:revision>32</cp:revision>
  <dcterms:created xsi:type="dcterms:W3CDTF">2013-10-25T14:15:20Z</dcterms:created>
  <dcterms:modified xsi:type="dcterms:W3CDTF">2013-11-27T12:49:28Z</dcterms:modified>
</cp:coreProperties>
</file>