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87" r:id="rId3"/>
    <p:sldId id="281" r:id="rId4"/>
    <p:sldId id="291" r:id="rId5"/>
    <p:sldId id="286" r:id="rId6"/>
    <p:sldId id="283" r:id="rId7"/>
    <p:sldId id="284" r:id="rId8"/>
    <p:sldId id="290" r:id="rId9"/>
    <p:sldId id="289"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280" r:id="rId28"/>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DB501"/>
    <a:srgbClr val="0D23F9"/>
    <a:srgbClr val="92D050"/>
    <a:srgbClr val="1E33FA"/>
    <a:srgbClr val="EDAA01"/>
    <a:srgbClr val="E1A101"/>
    <a:srgbClr val="38FD17"/>
    <a:srgbClr val="0B0B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992A10-C35C-44A4-B03B-1B63FAECEE9B}" type="datetimeFigureOut">
              <a:rPr lang="es-ES"/>
              <a:pPr>
                <a:defRPr/>
              </a:pPr>
              <a:t>28/03/2014</a:t>
            </a:fld>
            <a:endParaRPr lang="es-E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E4C3230-9BDC-48DA-A92D-2BAAD5F4985F}" type="slidenum">
              <a:rPr lang="es-ES"/>
              <a:pPr>
                <a:defRPr/>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0C9266-DF08-486A-ACFA-F50C29202259}" type="datetimeFigureOut">
              <a:rPr lang="es-ES"/>
              <a:pPr>
                <a:defRPr/>
              </a:pPr>
              <a:t>28/03/2014</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B99AAA-4A5A-4860-B124-CE328468E772}"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758AFFC3-69F5-40D1-9B25-5C312FB91419}" type="datetimeFigureOut">
              <a:rPr lang="es-ES"/>
              <a:pPr>
                <a:defRPr/>
              </a:pPr>
              <a:t>28/03/2014</a:t>
            </a:fld>
            <a:endParaRPr lang="es-ES" dirty="0"/>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BBA39FF4-1DA4-456B-B385-71D732CEA3AC}"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06C73F4-B683-41DB-B069-2A10DA1A1E6B}" type="datetimeFigureOut">
              <a:rPr lang="es-ES"/>
              <a:pPr>
                <a:defRPr/>
              </a:pPr>
              <a:t>28/03/2014</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B40C7B5-F984-4FFE-A862-FE9BCCC617ED}"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6CAC011-41F1-4FD3-A2F8-5BFEE3349293}" type="datetimeFigureOut">
              <a:rPr lang="es-ES"/>
              <a:pPr>
                <a:defRPr/>
              </a:pPr>
              <a:t>28/03/2014</a:t>
            </a:fld>
            <a:endParaRPr lang="es-ES" dirty="0"/>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FB5FA788-11DC-4CE3-A5A1-BC894AC4AD8B}"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E21963AF-EF51-493D-963D-A85B6F9256B1}" type="datetimeFigureOut">
              <a:rPr lang="es-ES"/>
              <a:pPr>
                <a:defRPr/>
              </a:pPr>
              <a:t>28/03/2014</a:t>
            </a:fld>
            <a:endParaRPr lang="es-ES" dirty="0"/>
          </a:p>
        </p:txBody>
      </p:sp>
      <p:sp>
        <p:nvSpPr>
          <p:cNvPr id="5" name="8 Marcador de número de diapositiva"/>
          <p:cNvSpPr>
            <a:spLocks noGrp="1"/>
          </p:cNvSpPr>
          <p:nvPr>
            <p:ph type="sldNum" sz="quarter" idx="11"/>
          </p:nvPr>
        </p:nvSpPr>
        <p:spPr/>
        <p:txBody>
          <a:bodyPr rtlCol="0"/>
          <a:lstStyle>
            <a:lvl1pPr>
              <a:defRPr/>
            </a:lvl1pPr>
          </a:lstStyle>
          <a:p>
            <a:pPr>
              <a:defRPr/>
            </a:pPr>
            <a:fld id="{3DD2773E-E76F-4F85-AEA1-9F06DAFC0A1B}" type="slidenum">
              <a:rPr lang="es-ES"/>
              <a:pPr>
                <a:defRPr/>
              </a:pPr>
              <a:t>‹Nº›</a:t>
            </a:fld>
            <a:endParaRPr lang="es-ES" dirty="0"/>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8FEA753E-3369-4293-95A2-7139682C446C}" type="datetimeFigureOut">
              <a:rPr lang="es-ES"/>
              <a:pPr>
                <a:defRPr/>
              </a:pPr>
              <a:t>28/03/2014</a:t>
            </a:fld>
            <a:endParaRPr lang="es-ES" dirty="0"/>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E667429E-EC84-4394-B09A-52DC9C7CD9B0}"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60420229-A124-4FE4-93FF-022609079873}" type="datetimeFigureOut">
              <a:rPr lang="es-ES"/>
              <a:pPr>
                <a:defRPr/>
              </a:pPr>
              <a:t>28/03/2014</a:t>
            </a:fld>
            <a:endParaRPr lang="es-ES" dirty="0"/>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384A5848-12AD-496C-9D5F-0588B32B40C6}"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BCBAE9D0-B070-4C45-9075-E935FEA8C962}" type="datetimeFigureOut">
              <a:rPr lang="es-ES"/>
              <a:pPr>
                <a:defRPr/>
              </a:pPr>
              <a:t>28/03/2014</a:t>
            </a:fld>
            <a:endParaRPr lang="es-ES" dirty="0"/>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FFD11457-CE64-43EC-9234-8609DB044089}"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B0563605-9507-406E-A2C8-56896DE27B33}" type="datetimeFigureOut">
              <a:rPr lang="es-ES"/>
              <a:pPr>
                <a:defRPr/>
              </a:pPr>
              <a:t>28/03/2014</a:t>
            </a:fld>
            <a:endParaRPr lang="es-ES" dirty="0"/>
          </a:p>
        </p:txBody>
      </p:sp>
      <p:sp>
        <p:nvSpPr>
          <p:cNvPr id="4" name="6 Marcador de número de diapositiva"/>
          <p:cNvSpPr>
            <a:spLocks noGrp="1"/>
          </p:cNvSpPr>
          <p:nvPr>
            <p:ph type="sldNum" sz="quarter" idx="11"/>
          </p:nvPr>
        </p:nvSpPr>
        <p:spPr/>
        <p:txBody>
          <a:bodyPr rtlCol="0"/>
          <a:lstStyle>
            <a:lvl1pPr>
              <a:defRPr/>
            </a:lvl1pPr>
          </a:lstStyle>
          <a:p>
            <a:pPr>
              <a:defRPr/>
            </a:pPr>
            <a:fld id="{0E9FB5AE-CFDB-4BFF-84EF-CAD181BB9EDD}" type="slidenum">
              <a:rPr lang="es-ES"/>
              <a:pPr>
                <a:defRPr/>
              </a:pPr>
              <a:t>‹Nº›</a:t>
            </a:fld>
            <a:endParaRPr lang="es-ES" dirty="0"/>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9BD18D8-18FA-438F-8DCD-0C110C9D9966}" type="datetimeFigureOut">
              <a:rPr lang="es-ES"/>
              <a:pPr>
                <a:defRPr/>
              </a:pPr>
              <a:t>28/03/2014</a:t>
            </a:fld>
            <a:endParaRPr lang="es-ES" dirty="0"/>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F1543D27-5EE6-4DCE-B022-2554AA9EA461}"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7E21A664-C968-4811-9D17-F7C3593E5F50}" type="datetimeFigureOut">
              <a:rPr lang="es-ES"/>
              <a:pPr>
                <a:defRPr/>
              </a:pPr>
              <a:t>28/03/2014</a:t>
            </a:fld>
            <a:endParaRPr lang="es-ES" dirty="0"/>
          </a:p>
        </p:txBody>
      </p:sp>
      <p:sp>
        <p:nvSpPr>
          <p:cNvPr id="13" name="21 Marcador de número de diapositiva"/>
          <p:cNvSpPr>
            <a:spLocks noGrp="1"/>
          </p:cNvSpPr>
          <p:nvPr>
            <p:ph type="sldNum" sz="quarter" idx="11"/>
          </p:nvPr>
        </p:nvSpPr>
        <p:spPr/>
        <p:txBody>
          <a:bodyPr rtlCol="0"/>
          <a:lstStyle>
            <a:lvl1pPr>
              <a:defRPr/>
            </a:lvl1pPr>
          </a:lstStyle>
          <a:p>
            <a:pPr>
              <a:defRPr/>
            </a:pPr>
            <a:fld id="{643FAE8D-A599-4F13-A7D1-2897347188DC}" type="slidenum">
              <a:rPr lang="es-ES"/>
              <a:pPr>
                <a:defRPr/>
              </a:pPr>
              <a:t>‹Nº›</a:t>
            </a:fld>
            <a:endParaRPr lang="es-ES" dirty="0"/>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D56EE1F2-2048-4348-9A3A-ACE0BCE4F052}" type="datetimeFigureOut">
              <a:rPr lang="es-ES"/>
              <a:pPr>
                <a:defRPr/>
              </a:pPr>
              <a:t>28/03/2014</a:t>
            </a:fld>
            <a:endParaRPr lang="es-ES" dirty="0"/>
          </a:p>
        </p:txBody>
      </p:sp>
      <p:sp>
        <p:nvSpPr>
          <p:cNvPr id="13" name="17 Marcador de número de diapositiva"/>
          <p:cNvSpPr>
            <a:spLocks noGrp="1"/>
          </p:cNvSpPr>
          <p:nvPr>
            <p:ph type="sldNum" sz="quarter" idx="11"/>
          </p:nvPr>
        </p:nvSpPr>
        <p:spPr/>
        <p:txBody>
          <a:bodyPr rtlCol="0"/>
          <a:lstStyle>
            <a:lvl1pPr>
              <a:defRPr/>
            </a:lvl1pPr>
          </a:lstStyle>
          <a:p>
            <a:pPr>
              <a:defRPr/>
            </a:pPr>
            <a:fld id="{5B8D0B75-4335-4C2B-A58B-4A536D799F48}" type="slidenum">
              <a:rPr lang="es-ES"/>
              <a:pPr>
                <a:defRPr/>
              </a:pPr>
              <a:t>‹Nº›</a:t>
            </a:fld>
            <a:endParaRPr lang="es-ES" dirty="0"/>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447F0CB9-C0A5-40F3-98D8-0B85D23CB4EA}" type="datetimeFigureOut">
              <a:rPr lang="es-ES"/>
              <a:pPr>
                <a:defRPr/>
              </a:pPr>
              <a:t>28/03/2014</a:t>
            </a:fld>
            <a:endParaRPr lang="es-ES" dirty="0"/>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E6373C9A-D30A-447A-B30C-D7AC067D212D}"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29" r:id="rId4"/>
    <p:sldLayoutId id="2147483730" r:id="rId5"/>
    <p:sldLayoutId id="2147483737" r:id="rId6"/>
    <p:sldLayoutId id="2147483731" r:id="rId7"/>
    <p:sldLayoutId id="2147483738" r:id="rId8"/>
    <p:sldLayoutId id="2147483739" r:id="rId9"/>
    <p:sldLayoutId id="2147483732" r:id="rId10"/>
    <p:sldLayoutId id="214748373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2275" y="4508500"/>
            <a:ext cx="7451725" cy="1830388"/>
          </a:xfrm>
        </p:spPr>
        <p:txBody>
          <a:bodyPr>
            <a:noAutofit/>
          </a:bodyPr>
          <a:lstStyle/>
          <a:p>
            <a:pPr algn="ctr" eaLnBrk="1" fontAlgn="auto" hangingPunct="1">
              <a:spcAft>
                <a:spcPts val="0"/>
              </a:spcAft>
              <a:defRPr/>
            </a:pPr>
            <a:r>
              <a:rPr lang="es-ES" sz="4000" dirty="0" smtClean="0">
                <a:solidFill>
                  <a:srgbClr val="92D050"/>
                </a:solidFill>
                <a:latin typeface="Broadway" pitchFamily="82" charset="0"/>
              </a:rPr>
              <a:t>Catálogo de productos</a:t>
            </a:r>
            <a:endParaRPr lang="es-ES" sz="4000" dirty="0">
              <a:solidFill>
                <a:srgbClr val="92D050"/>
              </a:solidFill>
              <a:latin typeface="Broadway" pitchFamily="82" charset="0"/>
            </a:endParaRPr>
          </a:p>
        </p:txBody>
      </p:sp>
      <p:pic>
        <p:nvPicPr>
          <p:cNvPr id="8195" name="Picture 2" descr="C:\Users\Usuario\Desktop\_Silvia_y_Pardo.png"/>
          <p:cNvPicPr>
            <a:picLocks noChangeAspect="1" noChangeArrowheads="1"/>
          </p:cNvPicPr>
          <p:nvPr/>
        </p:nvPicPr>
        <p:blipFill>
          <a:blip r:embed="rId2" cstate="print"/>
          <a:srcRect b="11667"/>
          <a:stretch>
            <a:fillRect/>
          </a:stretch>
        </p:blipFill>
        <p:spPr bwMode="auto">
          <a:xfrm>
            <a:off x="2484438" y="404813"/>
            <a:ext cx="6335712"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74688" y="0"/>
            <a:ext cx="7851775" cy="908050"/>
          </a:xfrm>
        </p:spPr>
        <p:txBody>
          <a:bodyPr/>
          <a:lstStyle/>
          <a:p>
            <a:pPr algn="ctr" eaLnBrk="1" fontAlgn="auto" hangingPunct="1">
              <a:spcAft>
                <a:spcPts val="0"/>
              </a:spcAft>
              <a:defRPr/>
            </a:pPr>
            <a:r>
              <a:rPr lang="es-ES" sz="4000" dirty="0" smtClean="0">
                <a:solidFill>
                  <a:srgbClr val="1E33FA"/>
                </a:solidFill>
                <a:latin typeface="Broadway" pitchFamily="82" charset="0"/>
              </a:rPr>
              <a:t>ARPS: Artesanía con corazón</a:t>
            </a:r>
            <a:endParaRPr lang="es-ES" sz="4000" dirty="0">
              <a:solidFill>
                <a:srgbClr val="1E33FA"/>
              </a:solidFill>
              <a:latin typeface="Broadway" pitchFamily="82" charset="0"/>
            </a:endParaRPr>
          </a:p>
        </p:txBody>
      </p:sp>
      <p:sp>
        <p:nvSpPr>
          <p:cNvPr id="17411" name="2 Subtítulo"/>
          <p:cNvSpPr>
            <a:spLocks noGrp="1"/>
          </p:cNvSpPr>
          <p:nvPr>
            <p:ph type="subTitle" idx="1"/>
          </p:nvPr>
        </p:nvSpPr>
        <p:spPr>
          <a:xfrm>
            <a:off x="2124075" y="1052513"/>
            <a:ext cx="4176713" cy="5805487"/>
          </a:xfrm>
        </p:spPr>
        <p:txBody>
          <a:bodyPr/>
          <a:lstStyle/>
          <a:p>
            <a:pPr algn="ctr" eaLnBrk="1" hangingPunct="1"/>
            <a:r>
              <a:rPr lang="es-ES" smtClean="0">
                <a:solidFill>
                  <a:schemeClr val="tx1"/>
                </a:solidFill>
                <a:latin typeface="Arial" charset="0"/>
                <a:cs typeface="Arial" charset="0"/>
              </a:rPr>
              <a:t>La Asociación Riojana pro  Personas con Discapacidad Intelectual (ARPS) es una organización no gubernamental, sin ánimo de lucro cuya misión es promover la calidad de vida de las personas con discapacidad intelectual. </a:t>
            </a:r>
          </a:p>
          <a:p>
            <a:pPr algn="ctr" eaLnBrk="1" hangingPunct="1"/>
            <a:r>
              <a:rPr lang="es-ES" smtClean="0">
                <a:solidFill>
                  <a:schemeClr val="tx1"/>
                </a:solidFill>
                <a:latin typeface="Arial" charset="0"/>
                <a:cs typeface="Arial" charset="0"/>
              </a:rPr>
              <a:t>La huella de una mano con un corazón en el centro simboliza la ilusión y la emoción que las personas con discapacidad intelectual ponen en todo aquello que hacen.</a:t>
            </a:r>
          </a:p>
          <a:p>
            <a:pPr algn="ctr" eaLnBrk="1" hangingPunct="1"/>
            <a:r>
              <a:rPr lang="es-ES" smtClean="0">
                <a:solidFill>
                  <a:schemeClr val="tx1"/>
                </a:solidFill>
                <a:latin typeface="Arial" charset="0"/>
                <a:cs typeface="Arial" charset="0"/>
              </a:rPr>
              <a:t>Los productos de este catálogo que llevan esta huella están realizados por personas con discapacidad miembros de esta asociación.</a:t>
            </a:r>
          </a:p>
          <a:p>
            <a:pPr eaLnBrk="1" hangingPunct="1"/>
            <a:r>
              <a:rPr lang="es-ES" sz="1600" smtClean="0">
                <a:latin typeface="Arial Rounded MT Bold" pitchFamily="34" charset="0"/>
              </a:rPr>
              <a:t>  </a:t>
            </a:r>
          </a:p>
        </p:txBody>
      </p:sp>
      <p:pic>
        <p:nvPicPr>
          <p:cNvPr id="17412" name="Picture 6" descr="banner_artesania"/>
          <p:cNvPicPr>
            <a:picLocks noChangeAspect="1" noChangeArrowheads="1"/>
          </p:cNvPicPr>
          <p:nvPr/>
        </p:nvPicPr>
        <p:blipFill>
          <a:blip r:embed="rId2" cstate="print"/>
          <a:srcRect/>
          <a:stretch>
            <a:fillRect/>
          </a:stretch>
        </p:blipFill>
        <p:spPr bwMode="auto">
          <a:xfrm>
            <a:off x="6372225" y="1773238"/>
            <a:ext cx="2484438"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endParaRPr lang="es-ES" sz="4000" b="1" dirty="0">
              <a:solidFill>
                <a:srgbClr val="0D23F9"/>
              </a:solidFill>
              <a:effectLst>
                <a:outerShdw blurRad="38100" dist="25400" dir="5400000" algn="tl" rotWithShape="0">
                  <a:srgbClr val="000000">
                    <a:alpha val="43000"/>
                  </a:srgbClr>
                </a:outerShdw>
              </a:effectLst>
              <a:latin typeface="Broadway" pitchFamily="82" charset="0"/>
            </a:endParaRPr>
          </a:p>
        </p:txBody>
      </p:sp>
      <p:sp>
        <p:nvSpPr>
          <p:cNvPr id="18435" name="2 Subtítulo"/>
          <p:cNvSpPr>
            <a:spLocks noGrp="1"/>
          </p:cNvSpPr>
          <p:nvPr>
            <p:ph type="subTitle" idx="4294967295"/>
          </p:nvPr>
        </p:nvSpPr>
        <p:spPr>
          <a:xfrm>
            <a:off x="5219700"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Ref.:009</a:t>
            </a:r>
          </a:p>
          <a:p>
            <a:pPr marL="0" indent="0" eaLnBrk="1" hangingPunct="1">
              <a:buFont typeface="Wingdings 2" pitchFamily="18" charset="2"/>
              <a:buNone/>
            </a:pPr>
            <a:endParaRPr lang="es-ES" smtClean="0">
              <a:latin typeface="Arial Rounded MT Bold" pitchFamily="34" charset="0"/>
            </a:endParaRPr>
          </a:p>
        </p:txBody>
      </p:sp>
      <p:pic>
        <p:nvPicPr>
          <p:cNvPr id="18436" name="Picture 4" descr="banner_artesania"/>
          <p:cNvPicPr>
            <a:picLocks noChangeAspect="1" noChangeArrowheads="1"/>
          </p:cNvPicPr>
          <p:nvPr/>
        </p:nvPicPr>
        <p:blipFill>
          <a:blip r:embed="rId2" cstate="print"/>
          <a:srcRect/>
          <a:stretch>
            <a:fillRect/>
          </a:stretch>
        </p:blipFill>
        <p:spPr bwMode="auto">
          <a:xfrm>
            <a:off x="8243888" y="404813"/>
            <a:ext cx="642937" cy="1152525"/>
          </a:xfrm>
          <a:prstGeom prst="rect">
            <a:avLst/>
          </a:prstGeom>
          <a:noFill/>
          <a:ln w="9525">
            <a:noFill/>
            <a:miter lim="800000"/>
            <a:headEnd/>
            <a:tailEnd/>
          </a:ln>
        </p:spPr>
      </p:pic>
      <p:pic>
        <p:nvPicPr>
          <p:cNvPr id="14341" name="Picture 6" descr="ARPS_Abanico_p"/>
          <p:cNvPicPr>
            <a:picLocks noChangeAspect="1" noChangeArrowheads="1"/>
          </p:cNvPicPr>
          <p:nvPr/>
        </p:nvPicPr>
        <p:blipFill>
          <a:blip r:embed="rId3" cstate="print"/>
          <a:srcRect/>
          <a:stretch>
            <a:fillRect/>
          </a:stretch>
        </p:blipFill>
        <p:spPr bwMode="auto">
          <a:xfrm>
            <a:off x="5004048" y="1844824"/>
            <a:ext cx="3673475" cy="2752725"/>
          </a:xfrm>
          <a:prstGeom prst="roundRect">
            <a:avLst/>
          </a:prstGeom>
          <a:ln w="38100">
            <a:solidFill>
              <a:srgbClr val="0D23F9"/>
            </a:solidFill>
            <a:headEnd/>
            <a:tailEnd/>
          </a:ln>
        </p:spPr>
        <p:style>
          <a:lnRef idx="2">
            <a:schemeClr val="accent2"/>
          </a:lnRef>
          <a:fillRef idx="1">
            <a:schemeClr val="lt1"/>
          </a:fillRef>
          <a:effectRef idx="0">
            <a:schemeClr val="accent2"/>
          </a:effectRef>
          <a:fontRef idx="minor">
            <a:schemeClr val="dk1"/>
          </a:fontRef>
        </p:style>
      </p:pic>
      <p:sp>
        <p:nvSpPr>
          <p:cNvPr id="6" name="5 Llamada ovalada"/>
          <p:cNvSpPr/>
          <p:nvPr/>
        </p:nvSpPr>
        <p:spPr>
          <a:xfrm>
            <a:off x="2124075" y="5013325"/>
            <a:ext cx="2303463" cy="1152525"/>
          </a:xfrm>
          <a:prstGeom prst="wedgeEllipseCallout">
            <a:avLst>
              <a:gd name="adj1" fmla="val 73558"/>
              <a:gd name="adj2" fmla="val -10379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dirty="0">
              <a:solidFill>
                <a:srgbClr val="0D23F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g</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 p</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q</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ñ</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19459" name="2 Subtítulo"/>
          <p:cNvSpPr>
            <a:spLocks noGrp="1"/>
          </p:cNvSpPr>
          <p:nvPr>
            <p:ph type="subTitle" idx="4294967295"/>
          </p:nvPr>
        </p:nvSpPr>
        <p:spPr>
          <a:xfrm>
            <a:off x="4859338" y="5084763"/>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Ref:010</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19460" name="Picture 4" descr="banner_artesania"/>
          <p:cNvPicPr>
            <a:picLocks noChangeAspect="1" noChangeArrowheads="1"/>
          </p:cNvPicPr>
          <p:nvPr/>
        </p:nvPicPr>
        <p:blipFill>
          <a:blip r:embed="rId2" cstate="print"/>
          <a:srcRect/>
          <a:stretch>
            <a:fillRect/>
          </a:stretch>
        </p:blipFill>
        <p:spPr bwMode="auto">
          <a:xfrm>
            <a:off x="8243888" y="404813"/>
            <a:ext cx="642937" cy="1152525"/>
          </a:xfrm>
          <a:prstGeom prst="rect">
            <a:avLst/>
          </a:prstGeom>
          <a:noFill/>
          <a:ln w="9525">
            <a:noFill/>
            <a:miter lim="800000"/>
            <a:headEnd/>
            <a:tailEnd/>
          </a:ln>
        </p:spPr>
      </p:pic>
      <p:pic>
        <p:nvPicPr>
          <p:cNvPr id="19461" name="Picture 8" descr="ARPS_Agenda_pequena_p"/>
          <p:cNvPicPr>
            <a:picLocks noChangeAspect="1" noChangeArrowheads="1"/>
          </p:cNvPicPr>
          <p:nvPr/>
        </p:nvPicPr>
        <p:blipFill>
          <a:blip r:embed="rId3" cstate="print"/>
          <a:srcRect/>
          <a:stretch>
            <a:fillRect/>
          </a:stretch>
        </p:blipFill>
        <p:spPr bwMode="auto">
          <a:xfrm>
            <a:off x="4860032" y="2060848"/>
            <a:ext cx="3243263" cy="2871788"/>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2,50 €</a:t>
            </a:r>
          </a:p>
          <a:p>
            <a:pPr algn="ctr" fontAlgn="auto">
              <a:spcBef>
                <a:spcPts val="0"/>
              </a:spcBef>
              <a:spcAft>
                <a:spcPts val="0"/>
              </a:spcAft>
              <a:defRPr/>
            </a:pPr>
            <a:endParaRPr lang="es-ES" dirty="0">
              <a:solidFill>
                <a:srgbClr val="FDB50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s</a:t>
            </a:r>
            <a:endParaRPr lang="es-ES" sz="4000" b="1" dirty="0">
              <a:solidFill>
                <a:srgbClr val="0D23F9"/>
              </a:solidFill>
              <a:effectLst>
                <a:outerShdw blurRad="38100" dist="25400" dir="5400000" algn="tl" rotWithShape="0">
                  <a:srgbClr val="000000">
                    <a:alpha val="43000"/>
                  </a:srgbClr>
                </a:outerShdw>
              </a:effectLst>
              <a:latin typeface="Broadway" pitchFamily="82" charset="0"/>
            </a:endParaRPr>
          </a:p>
        </p:txBody>
      </p:sp>
      <p:sp>
        <p:nvSpPr>
          <p:cNvPr id="20483" name="2 Subtítulo"/>
          <p:cNvSpPr>
            <a:spLocks noGrp="1"/>
          </p:cNvSpPr>
          <p:nvPr>
            <p:ph type="subTitle" idx="4294967295"/>
          </p:nvPr>
        </p:nvSpPr>
        <p:spPr>
          <a:xfrm>
            <a:off x="5364163"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Ref:011</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20484" name="Picture 4" descr="banner_artesania"/>
          <p:cNvPicPr>
            <a:picLocks noChangeAspect="1" noChangeArrowheads="1"/>
          </p:cNvPicPr>
          <p:nvPr/>
        </p:nvPicPr>
        <p:blipFill>
          <a:blip r:embed="rId2" cstate="print"/>
          <a:srcRect/>
          <a:stretch>
            <a:fillRect/>
          </a:stretch>
        </p:blipFill>
        <p:spPr bwMode="auto">
          <a:xfrm>
            <a:off x="8172450" y="476250"/>
            <a:ext cx="642938" cy="1152525"/>
          </a:xfrm>
          <a:prstGeom prst="rect">
            <a:avLst/>
          </a:prstGeom>
          <a:noFill/>
          <a:ln w="9525">
            <a:noFill/>
            <a:miter lim="800000"/>
            <a:headEnd/>
            <a:tailEnd/>
          </a:ln>
        </p:spPr>
      </p:pic>
      <p:pic>
        <p:nvPicPr>
          <p:cNvPr id="16389" name="Picture 7" descr="ARPS_anillos_p"/>
          <p:cNvPicPr>
            <a:picLocks noChangeAspect="1" noChangeArrowheads="1"/>
          </p:cNvPicPr>
          <p:nvPr/>
        </p:nvPicPr>
        <p:blipFill>
          <a:blip r:embed="rId3" cstate="print"/>
          <a:srcRect/>
          <a:stretch>
            <a:fillRect/>
          </a:stretch>
        </p:blipFill>
        <p:spPr bwMode="auto">
          <a:xfrm>
            <a:off x="5292080" y="2060848"/>
            <a:ext cx="3387725" cy="2538412"/>
          </a:xfrm>
          <a:prstGeom prst="roundRect">
            <a:avLst/>
          </a:prstGeom>
          <a:ln w="38100">
            <a:solidFill>
              <a:srgbClr val="0D23F9"/>
            </a:solidFill>
            <a:headEnd/>
            <a:tailEnd/>
          </a:ln>
        </p:spPr>
        <p:style>
          <a:lnRef idx="2">
            <a:schemeClr val="dk1"/>
          </a:lnRef>
          <a:fillRef idx="1">
            <a:schemeClr val="lt1"/>
          </a:fillRef>
          <a:effectRef idx="0">
            <a:schemeClr val="dk1"/>
          </a:effectRef>
          <a:fontRef idx="minor">
            <a:schemeClr val="dk1"/>
          </a:fontRef>
        </p:style>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2,50 €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 “</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1507" name="2 Subtítulo"/>
          <p:cNvSpPr>
            <a:spLocks noGrp="1"/>
          </p:cNvSpPr>
          <p:nvPr>
            <p:ph type="subTitle" idx="4294967295"/>
          </p:nvPr>
        </p:nvSpPr>
        <p:spPr>
          <a:xfrm>
            <a:off x="5076825" y="4941888"/>
            <a:ext cx="3240088" cy="2087562"/>
          </a:xfrm>
        </p:spPr>
        <p:txBody>
          <a:bodyPr lIns="0" rIns="18288"/>
          <a:lstStyle/>
          <a:p>
            <a:pPr marL="0" indent="0" algn="r" eaLnBrk="1" hangingPunct="1">
              <a:buFont typeface="Wingdings 2" pitchFamily="18" charset="2"/>
              <a:buNone/>
            </a:pPr>
            <a:r>
              <a:rPr lang="es-ES" b="1" smtClean="0">
                <a:latin typeface="Arial" charset="0"/>
                <a:cs typeface="Arial" charset="0"/>
              </a:rPr>
              <a:t>Ref:012</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21508" name="Picture 4" descr="banner_artesania"/>
          <p:cNvPicPr>
            <a:picLocks noChangeAspect="1" noChangeArrowheads="1"/>
          </p:cNvPicPr>
          <p:nvPr/>
        </p:nvPicPr>
        <p:blipFill>
          <a:blip r:embed="rId2" cstate="print"/>
          <a:srcRect/>
          <a:stretch>
            <a:fillRect/>
          </a:stretch>
        </p:blipFill>
        <p:spPr bwMode="auto">
          <a:xfrm>
            <a:off x="7885113" y="549275"/>
            <a:ext cx="642937" cy="1152525"/>
          </a:xfrm>
          <a:prstGeom prst="rect">
            <a:avLst/>
          </a:prstGeom>
          <a:noFill/>
          <a:ln w="9525">
            <a:noFill/>
            <a:miter lim="800000"/>
            <a:headEnd/>
            <a:tailEnd/>
          </a:ln>
        </p:spPr>
      </p:pic>
      <p:pic>
        <p:nvPicPr>
          <p:cNvPr id="21509" name="Picture 7" descr="ARPS_Boles_p"/>
          <p:cNvPicPr>
            <a:picLocks noChangeAspect="1" noChangeArrowheads="1"/>
          </p:cNvPicPr>
          <p:nvPr/>
        </p:nvPicPr>
        <p:blipFill>
          <a:blip r:embed="rId3" cstate="print"/>
          <a:srcRect/>
          <a:stretch>
            <a:fillRect/>
          </a:stretch>
        </p:blipFill>
        <p:spPr bwMode="auto">
          <a:xfrm>
            <a:off x="5076056" y="2204864"/>
            <a:ext cx="3243262" cy="2430462"/>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5 €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h</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s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F</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t</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2531" name="2 Subtítulo"/>
          <p:cNvSpPr>
            <a:spLocks noGrp="1"/>
          </p:cNvSpPr>
          <p:nvPr>
            <p:ph type="subTitle" idx="4294967295"/>
          </p:nvPr>
        </p:nvSpPr>
        <p:spPr>
          <a:xfrm>
            <a:off x="4787900" y="4770438"/>
            <a:ext cx="3168650" cy="2087562"/>
          </a:xfrm>
        </p:spPr>
        <p:txBody>
          <a:bodyPr lIns="0" rIns="18288"/>
          <a:lstStyle/>
          <a:p>
            <a:pPr marL="0" indent="0" algn="r" eaLnBrk="1" hangingPunct="1">
              <a:buFont typeface="Wingdings 2" pitchFamily="18" charset="2"/>
              <a:buNone/>
            </a:pPr>
            <a:r>
              <a:rPr lang="es-ES" b="1" smtClean="0">
                <a:latin typeface="Arial" charset="0"/>
                <a:cs typeface="Arial" charset="0"/>
              </a:rPr>
              <a:t>Ref:013</a:t>
            </a:r>
          </a:p>
          <a:p>
            <a:pPr marL="0" indent="0" eaLnBrk="1" hangingPunct="1">
              <a:buFont typeface="Wingdings 2" pitchFamily="18" charset="2"/>
              <a:buNone/>
            </a:pPr>
            <a:endParaRPr lang="es-ES" smtClean="0">
              <a:latin typeface="Arial Rounded MT Bold" pitchFamily="34" charset="0"/>
            </a:endParaRPr>
          </a:p>
        </p:txBody>
      </p:sp>
      <p:pic>
        <p:nvPicPr>
          <p:cNvPr id="22532" name="Picture 4" descr="banner_artesania"/>
          <p:cNvPicPr>
            <a:picLocks noChangeAspect="1" noChangeArrowheads="1"/>
          </p:cNvPicPr>
          <p:nvPr/>
        </p:nvPicPr>
        <p:blipFill>
          <a:blip r:embed="rId2" cstate="print"/>
          <a:srcRect/>
          <a:stretch>
            <a:fillRect/>
          </a:stretch>
        </p:blipFill>
        <p:spPr bwMode="auto">
          <a:xfrm>
            <a:off x="7956550" y="476250"/>
            <a:ext cx="642938" cy="1152525"/>
          </a:xfrm>
          <a:prstGeom prst="rect">
            <a:avLst/>
          </a:prstGeom>
          <a:noFill/>
          <a:ln w="9525">
            <a:noFill/>
            <a:miter lim="800000"/>
            <a:headEnd/>
            <a:tailEnd/>
          </a:ln>
        </p:spPr>
      </p:pic>
      <p:pic>
        <p:nvPicPr>
          <p:cNvPr id="22533" name="Picture 7" descr="ARPS_Broches_fieltro_p"/>
          <p:cNvPicPr>
            <a:picLocks noChangeAspect="1" noChangeArrowheads="1"/>
          </p:cNvPicPr>
          <p:nvPr/>
        </p:nvPicPr>
        <p:blipFill>
          <a:blip r:embed="rId3" cstate="print"/>
          <a:srcRect/>
          <a:stretch>
            <a:fillRect/>
          </a:stretch>
        </p:blipFill>
        <p:spPr bwMode="auto">
          <a:xfrm>
            <a:off x="4860032" y="2132856"/>
            <a:ext cx="3100388" cy="2324100"/>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1,50 €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h</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3555" name="2 Subtítulo"/>
          <p:cNvSpPr>
            <a:spLocks noGrp="1"/>
          </p:cNvSpPr>
          <p:nvPr>
            <p:ph type="subTitle" idx="4294967295"/>
          </p:nvPr>
        </p:nvSpPr>
        <p:spPr>
          <a:xfrm>
            <a:off x="4716463"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Ref:014</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23556" name="Picture 4" descr="banner_artesania"/>
          <p:cNvPicPr>
            <a:picLocks noChangeAspect="1" noChangeArrowheads="1"/>
          </p:cNvPicPr>
          <p:nvPr/>
        </p:nvPicPr>
        <p:blipFill>
          <a:blip r:embed="rId2" cstate="print"/>
          <a:srcRect/>
          <a:stretch>
            <a:fillRect/>
          </a:stretch>
        </p:blipFill>
        <p:spPr bwMode="auto">
          <a:xfrm>
            <a:off x="8172450" y="260350"/>
            <a:ext cx="642938" cy="1152525"/>
          </a:xfrm>
          <a:prstGeom prst="rect">
            <a:avLst/>
          </a:prstGeom>
          <a:noFill/>
          <a:ln w="9525">
            <a:noFill/>
            <a:miter lim="800000"/>
            <a:headEnd/>
            <a:tailEnd/>
          </a:ln>
        </p:spPr>
      </p:pic>
      <p:pic>
        <p:nvPicPr>
          <p:cNvPr id="23557" name="Picture 6" descr="ARPS_Chapas"/>
          <p:cNvPicPr>
            <a:picLocks noChangeAspect="1" noChangeArrowheads="1"/>
          </p:cNvPicPr>
          <p:nvPr/>
        </p:nvPicPr>
        <p:blipFill>
          <a:blip r:embed="rId3" cstate="print"/>
          <a:srcRect/>
          <a:stretch>
            <a:fillRect/>
          </a:stretch>
        </p:blipFill>
        <p:spPr bwMode="auto">
          <a:xfrm>
            <a:off x="4860032" y="1916832"/>
            <a:ext cx="3179763"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4571"/>
              <a:gd name="adj2" fmla="val -157403"/>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0,50 €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4579" name="2 Subtítulo"/>
          <p:cNvSpPr>
            <a:spLocks noGrp="1"/>
          </p:cNvSpPr>
          <p:nvPr>
            <p:ph type="subTitle" idx="4294967295"/>
          </p:nvPr>
        </p:nvSpPr>
        <p:spPr>
          <a:xfrm>
            <a:off x="4572000"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Ref:015</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24580" name="Picture 4" descr="banner_artesania"/>
          <p:cNvPicPr>
            <a:picLocks noChangeAspect="1" noChangeArrowheads="1"/>
          </p:cNvPicPr>
          <p:nvPr/>
        </p:nvPicPr>
        <p:blipFill>
          <a:blip r:embed="rId2" cstate="print"/>
          <a:srcRect/>
          <a:stretch>
            <a:fillRect/>
          </a:stretch>
        </p:blipFill>
        <p:spPr bwMode="auto">
          <a:xfrm>
            <a:off x="8027988" y="404813"/>
            <a:ext cx="642937" cy="1152525"/>
          </a:xfrm>
          <a:prstGeom prst="rect">
            <a:avLst/>
          </a:prstGeom>
          <a:noFill/>
          <a:ln w="9525">
            <a:noFill/>
            <a:miter lim="800000"/>
            <a:headEnd/>
            <a:tailEnd/>
          </a:ln>
        </p:spPr>
      </p:pic>
      <p:pic>
        <p:nvPicPr>
          <p:cNvPr id="24581" name="Picture 6" descr="ARPS_Collares"/>
          <p:cNvPicPr>
            <a:picLocks noChangeAspect="1" noChangeArrowheads="1"/>
          </p:cNvPicPr>
          <p:nvPr/>
        </p:nvPicPr>
        <p:blipFill>
          <a:blip r:embed="rId3" cstate="print"/>
          <a:srcRect/>
          <a:stretch>
            <a:fillRect/>
          </a:stretch>
        </p:blipFill>
        <p:spPr bwMode="auto">
          <a:xfrm>
            <a:off x="4716016" y="2060848"/>
            <a:ext cx="3179762"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55432"/>
              <a:gd name="adj2" fmla="val -13265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endParaRPr lang="es-ES" sz="4000" b="1" dirty="0">
              <a:solidFill>
                <a:srgbClr val="0D23F9"/>
              </a:solidFill>
              <a:effectLst>
                <a:outerShdw blurRad="38100" dist="25400" dir="5400000" algn="tl" rotWithShape="0">
                  <a:srgbClr val="000000">
                    <a:alpha val="43000"/>
                  </a:srgbClr>
                </a:outerShdw>
              </a:effectLst>
              <a:latin typeface="Broadway" pitchFamily="82" charset="0"/>
            </a:endParaRPr>
          </a:p>
        </p:txBody>
      </p:sp>
      <p:sp>
        <p:nvSpPr>
          <p:cNvPr id="25603" name="2 Subtítulo"/>
          <p:cNvSpPr>
            <a:spLocks noGrp="1"/>
          </p:cNvSpPr>
          <p:nvPr>
            <p:ph type="subTitle" idx="4294967295"/>
          </p:nvPr>
        </p:nvSpPr>
        <p:spPr>
          <a:xfrm>
            <a:off x="4932363"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Ref:016</a:t>
            </a:r>
          </a:p>
          <a:p>
            <a:pPr marL="0" indent="0" eaLnBrk="1" hangingPunct="1">
              <a:buFont typeface="Wingdings 2" pitchFamily="18" charset="2"/>
              <a:buNone/>
            </a:pPr>
            <a:endParaRPr lang="es-ES" smtClean="0">
              <a:latin typeface="Arial Rounded MT Bold" pitchFamily="34" charset="0"/>
            </a:endParaRPr>
          </a:p>
        </p:txBody>
      </p:sp>
      <p:pic>
        <p:nvPicPr>
          <p:cNvPr id="25604" name="Picture 4" descr="banner_artesania"/>
          <p:cNvPicPr>
            <a:picLocks noChangeAspect="1" noChangeArrowheads="1"/>
          </p:cNvPicPr>
          <p:nvPr/>
        </p:nvPicPr>
        <p:blipFill>
          <a:blip r:embed="rId2" cstate="print"/>
          <a:srcRect/>
          <a:stretch>
            <a:fillRect/>
          </a:stretch>
        </p:blipFill>
        <p:spPr bwMode="auto">
          <a:xfrm>
            <a:off x="8027988" y="333375"/>
            <a:ext cx="642937" cy="1152525"/>
          </a:xfrm>
          <a:prstGeom prst="rect">
            <a:avLst/>
          </a:prstGeom>
          <a:noFill/>
          <a:ln w="9525">
            <a:noFill/>
            <a:miter lim="800000"/>
            <a:headEnd/>
            <a:tailEnd/>
          </a:ln>
        </p:spPr>
      </p:pic>
      <p:pic>
        <p:nvPicPr>
          <p:cNvPr id="25605" name="Picture 6" descr="ARPS_Cuaderno"/>
          <p:cNvPicPr>
            <a:picLocks noChangeAspect="1" noChangeArrowheads="1"/>
          </p:cNvPicPr>
          <p:nvPr/>
        </p:nvPicPr>
        <p:blipFill>
          <a:blip r:embed="rId3" cstate="print"/>
          <a:srcRect/>
          <a:stretch>
            <a:fillRect/>
          </a:stretch>
        </p:blipFill>
        <p:spPr bwMode="auto">
          <a:xfrm>
            <a:off x="5004048" y="2060848"/>
            <a:ext cx="3179762"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t</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t</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6627" name="2 Subtítulo"/>
          <p:cNvSpPr>
            <a:spLocks noGrp="1"/>
          </p:cNvSpPr>
          <p:nvPr>
            <p:ph type="subTitle" idx="4294967295"/>
          </p:nvPr>
        </p:nvSpPr>
        <p:spPr>
          <a:xfrm>
            <a:off x="4716463" y="4508500"/>
            <a:ext cx="3311525" cy="2087563"/>
          </a:xfrm>
        </p:spPr>
        <p:txBody>
          <a:bodyPr lIns="0" rIns="18288"/>
          <a:lstStyle/>
          <a:p>
            <a:pPr marL="0" indent="0" algn="r" eaLnBrk="1" hangingPunct="1">
              <a:buFont typeface="Wingdings 2" pitchFamily="18" charset="2"/>
              <a:buNone/>
            </a:pPr>
            <a:r>
              <a:rPr lang="es-ES" b="1" smtClean="0">
                <a:latin typeface="Arial" charset="0"/>
                <a:cs typeface="Arial" charset="0"/>
              </a:rPr>
              <a:t>Ref:017</a:t>
            </a:r>
          </a:p>
          <a:p>
            <a:pPr marL="0" indent="0" eaLnBrk="1" hangingPunct="1">
              <a:buFont typeface="Wingdings 2" pitchFamily="18" charset="2"/>
              <a:buNone/>
            </a:pPr>
            <a:endParaRPr lang="es-ES" smtClean="0">
              <a:latin typeface="Arial Rounded MT Bold" pitchFamily="34" charset="0"/>
            </a:endParaRPr>
          </a:p>
        </p:txBody>
      </p:sp>
      <p:pic>
        <p:nvPicPr>
          <p:cNvPr id="26628" name="Picture 4" descr="banner_artesania"/>
          <p:cNvPicPr>
            <a:picLocks noChangeAspect="1" noChangeArrowheads="1"/>
          </p:cNvPicPr>
          <p:nvPr/>
        </p:nvPicPr>
        <p:blipFill>
          <a:blip r:embed="rId2" cstate="print"/>
          <a:srcRect/>
          <a:stretch>
            <a:fillRect/>
          </a:stretch>
        </p:blipFill>
        <p:spPr bwMode="auto">
          <a:xfrm>
            <a:off x="8172450" y="260350"/>
            <a:ext cx="642938" cy="1152525"/>
          </a:xfrm>
          <a:prstGeom prst="rect">
            <a:avLst/>
          </a:prstGeom>
          <a:noFill/>
          <a:ln w="9525">
            <a:noFill/>
            <a:miter lim="800000"/>
            <a:headEnd/>
            <a:tailEnd/>
          </a:ln>
        </p:spPr>
      </p:pic>
      <p:pic>
        <p:nvPicPr>
          <p:cNvPr id="26629" name="Picture 6" descr="ARPS_Libreta_pintada"/>
          <p:cNvPicPr>
            <a:picLocks noChangeAspect="1" noChangeArrowheads="1"/>
          </p:cNvPicPr>
          <p:nvPr/>
        </p:nvPicPr>
        <p:blipFill>
          <a:blip r:embed="rId3" cstate="print"/>
          <a:srcRect/>
          <a:stretch>
            <a:fillRect/>
          </a:stretch>
        </p:blipFill>
        <p:spPr bwMode="auto">
          <a:xfrm>
            <a:off x="4860032" y="1916832"/>
            <a:ext cx="3179762"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500" y="428625"/>
            <a:ext cx="7772400" cy="1041400"/>
          </a:xfrm>
        </p:spPr>
        <p:txBody>
          <a:bodyPr/>
          <a:lstStyle/>
          <a:p>
            <a:pPr algn="ctr" eaLnBrk="1" fontAlgn="auto" hangingPunct="1">
              <a:spcAft>
                <a:spcPts val="0"/>
              </a:spcAft>
              <a:defRPr/>
            </a:pPr>
            <a:r>
              <a:rPr lang="es-ES" sz="4000" dirty="0" smtClean="0">
                <a:solidFill>
                  <a:srgbClr val="92D050"/>
                </a:solidFill>
                <a:latin typeface="Broadway" pitchFamily="82" charset="0"/>
              </a:rPr>
              <a:t>Espárragos Blancos </a:t>
            </a:r>
            <a:r>
              <a:rPr lang="es-ES" sz="4000" dirty="0" err="1" smtClean="0">
                <a:solidFill>
                  <a:srgbClr val="92D050"/>
                </a:solidFill>
                <a:latin typeface="Broadway" pitchFamily="82" charset="0"/>
              </a:rPr>
              <a:t>Ferba</a:t>
            </a:r>
            <a:endParaRPr lang="es-ES" sz="4000" dirty="0">
              <a:solidFill>
                <a:srgbClr val="92D050"/>
              </a:solidFill>
              <a:latin typeface="Broadway" pitchFamily="82" charset="0"/>
            </a:endParaRPr>
          </a:p>
        </p:txBody>
      </p:sp>
      <p:sp>
        <p:nvSpPr>
          <p:cNvPr id="9219" name="2 Subtítulo"/>
          <p:cNvSpPr>
            <a:spLocks noGrp="1"/>
          </p:cNvSpPr>
          <p:nvPr>
            <p:ph type="subTitle" idx="1"/>
          </p:nvPr>
        </p:nvSpPr>
        <p:spPr>
          <a:xfrm>
            <a:off x="2051050" y="1557338"/>
            <a:ext cx="3057525" cy="2735262"/>
          </a:xfrm>
        </p:spPr>
        <p:txBody>
          <a:bodyPr/>
          <a:lstStyle/>
          <a:p>
            <a:pPr eaLnBrk="1" hangingPunct="1"/>
            <a:r>
              <a:rPr lang="es-ES" sz="2400" smtClean="0">
                <a:solidFill>
                  <a:schemeClr val="tx1"/>
                </a:solidFill>
                <a:latin typeface="Arial" charset="0"/>
                <a:cs typeface="Arial" charset="0"/>
              </a:rPr>
              <a:t>Ref.: 001</a:t>
            </a:r>
          </a:p>
          <a:p>
            <a:pPr eaLnBrk="1" hangingPunct="1"/>
            <a:r>
              <a:rPr lang="es-ES" sz="1600" smtClean="0">
                <a:solidFill>
                  <a:schemeClr val="tx1"/>
                </a:solidFill>
                <a:latin typeface="Arial" charset="0"/>
                <a:cs typeface="Arial" charset="0"/>
              </a:rPr>
              <a:t>Producto característico de la vega del Ebro.</a:t>
            </a:r>
          </a:p>
          <a:p>
            <a:pPr eaLnBrk="1" hangingPunct="1"/>
            <a:r>
              <a:rPr lang="es-ES" sz="1600" smtClean="0">
                <a:solidFill>
                  <a:schemeClr val="tx1"/>
                </a:solidFill>
                <a:latin typeface="Arial" charset="0"/>
                <a:cs typeface="Arial" charset="0"/>
              </a:rPr>
              <a:t>El procesado es artesanal con  pelado a mano.</a:t>
            </a:r>
          </a:p>
          <a:p>
            <a:pPr eaLnBrk="1" hangingPunct="1"/>
            <a:r>
              <a:rPr lang="es-ES" sz="1600" smtClean="0">
                <a:solidFill>
                  <a:schemeClr val="tx1"/>
                </a:solidFill>
                <a:latin typeface="Arial" charset="0"/>
                <a:cs typeface="Arial" charset="0"/>
              </a:rPr>
              <a:t>Calidad: Extra.</a:t>
            </a:r>
            <a:br>
              <a:rPr lang="es-ES" sz="1600" smtClean="0">
                <a:solidFill>
                  <a:schemeClr val="tx1"/>
                </a:solidFill>
                <a:latin typeface="Arial" charset="0"/>
                <a:cs typeface="Arial" charset="0"/>
              </a:rPr>
            </a:br>
            <a:r>
              <a:rPr lang="es-ES" sz="1600" smtClean="0">
                <a:solidFill>
                  <a:schemeClr val="tx1"/>
                </a:solidFill>
                <a:latin typeface="Arial" charset="0"/>
                <a:cs typeface="Arial" charset="0"/>
              </a:rPr>
              <a:t>Unidades: 6/12</a:t>
            </a:r>
          </a:p>
          <a:p>
            <a:pPr eaLnBrk="1" hangingPunct="1"/>
            <a:r>
              <a:rPr lang="es-ES" sz="1600" smtClean="0"/>
              <a:t/>
            </a:r>
            <a:br>
              <a:rPr lang="es-ES" sz="1600" smtClean="0"/>
            </a:br>
            <a:endParaRPr lang="es-ES" sz="1600" smtClean="0">
              <a:latin typeface="Arial Rounded MT Bold" pitchFamily="34" charset="0"/>
            </a:endParaRPr>
          </a:p>
          <a:p>
            <a:pPr eaLnBrk="1" hangingPunct="1"/>
            <a:endParaRPr lang="es-ES" sz="1600" smtClean="0">
              <a:latin typeface="Arial Rounded MT Bold" pitchFamily="34" charset="0"/>
            </a:endParaRPr>
          </a:p>
          <a:p>
            <a:pPr eaLnBrk="1" hangingPunct="1"/>
            <a:r>
              <a:rPr lang="es-ES" smtClean="0">
                <a:latin typeface="Arial Rounded MT Bold" pitchFamily="34" charset="0"/>
              </a:rPr>
              <a:t> </a:t>
            </a:r>
          </a:p>
        </p:txBody>
      </p:sp>
      <p:pic>
        <p:nvPicPr>
          <p:cNvPr id="9220" name="Picture 2" descr="Esparragos"/>
          <p:cNvPicPr>
            <a:picLocks noChangeAspect="1" noChangeArrowheads="1"/>
          </p:cNvPicPr>
          <p:nvPr/>
        </p:nvPicPr>
        <p:blipFill>
          <a:blip r:embed="rId2" cstate="print"/>
          <a:srcRect/>
          <a:stretch>
            <a:fillRect/>
          </a:stretch>
        </p:blipFill>
        <p:spPr bwMode="auto">
          <a:xfrm>
            <a:off x="5003800" y="3500438"/>
            <a:ext cx="3929063" cy="3167062"/>
          </a:xfrm>
          <a:prstGeom prst="rect">
            <a:avLst/>
          </a:prstGeom>
          <a:noFill/>
          <a:ln w="9525">
            <a:noFill/>
            <a:miter lim="800000"/>
            <a:headEnd/>
            <a:tailEnd/>
          </a:ln>
        </p:spPr>
      </p:pic>
      <p:sp>
        <p:nvSpPr>
          <p:cNvPr id="5" name="4 Llamada ovalada"/>
          <p:cNvSpPr/>
          <p:nvPr/>
        </p:nvSpPr>
        <p:spPr>
          <a:xfrm>
            <a:off x="2555875" y="4941888"/>
            <a:ext cx="2016125" cy="1223962"/>
          </a:xfrm>
          <a:prstGeom prst="wedgeEllipseCallout">
            <a:avLst>
              <a:gd name="adj1" fmla="val 68836"/>
              <a:gd name="adj2" fmla="val -58414"/>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FFFFFF"/>
                </a:solidFill>
                <a:latin typeface="Arial" charset="0"/>
                <a:cs typeface="Arial" charset="0"/>
              </a:rPr>
              <a:t>Precio: </a:t>
            </a:r>
            <a:r>
              <a:rPr lang="es-ES" dirty="0"/>
              <a:t>2 €</a:t>
            </a:r>
          </a:p>
          <a:p>
            <a:pPr algn="ctr" fontAlgn="auto">
              <a:spcBef>
                <a:spcPts val="0"/>
              </a:spcBef>
              <a:spcAft>
                <a:spcPts val="0"/>
              </a:spcAft>
              <a:defRPr/>
            </a:pPr>
            <a:r>
              <a:rPr lang="es-ES" dirty="0"/>
              <a:t>230 gr.</a:t>
            </a:r>
            <a:endParaRPr lang="es-ES" dirty="0"/>
          </a:p>
          <a:p>
            <a:pPr algn="ctr" fontAlgn="auto">
              <a:spcBef>
                <a:spcPts val="0"/>
              </a:spcBef>
              <a:spcAft>
                <a:spcPts val="0"/>
              </a:spcAft>
              <a:defRPr/>
            </a:pPr>
            <a:r>
              <a:rPr lang="es-ES" dirty="0"/>
              <a:t> </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v</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7651" name="2 Subtítulo"/>
          <p:cNvSpPr>
            <a:spLocks noGrp="1"/>
          </p:cNvSpPr>
          <p:nvPr>
            <p:ph type="subTitle" idx="4294967295"/>
          </p:nvPr>
        </p:nvSpPr>
        <p:spPr>
          <a:xfrm>
            <a:off x="4427538" y="4437063"/>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Ref:018</a:t>
            </a:r>
          </a:p>
          <a:p>
            <a:pPr marL="0" indent="0" eaLnBrk="1" hangingPunct="1">
              <a:buFont typeface="Wingdings 2" pitchFamily="18" charset="2"/>
              <a:buNone/>
            </a:pPr>
            <a:endParaRPr lang="es-ES" smtClean="0">
              <a:latin typeface="Arial Rounded MT Bold" pitchFamily="34" charset="0"/>
            </a:endParaRPr>
          </a:p>
        </p:txBody>
      </p:sp>
      <p:pic>
        <p:nvPicPr>
          <p:cNvPr id="27652" name="Picture 4" descr="banner_artesania"/>
          <p:cNvPicPr>
            <a:picLocks noChangeAspect="1" noChangeArrowheads="1"/>
          </p:cNvPicPr>
          <p:nvPr/>
        </p:nvPicPr>
        <p:blipFill>
          <a:blip r:embed="rId2" cstate="print"/>
          <a:srcRect/>
          <a:stretch>
            <a:fillRect/>
          </a:stretch>
        </p:blipFill>
        <p:spPr bwMode="auto">
          <a:xfrm>
            <a:off x="8101013" y="260350"/>
            <a:ext cx="642937" cy="1152525"/>
          </a:xfrm>
          <a:prstGeom prst="rect">
            <a:avLst/>
          </a:prstGeom>
          <a:noFill/>
          <a:ln w="9525">
            <a:noFill/>
            <a:miter lim="800000"/>
            <a:headEnd/>
            <a:tailEnd/>
          </a:ln>
        </p:spPr>
      </p:pic>
      <p:pic>
        <p:nvPicPr>
          <p:cNvPr id="27653" name="Picture 6" descr="ARPS_Llavero"/>
          <p:cNvPicPr>
            <a:picLocks noChangeAspect="1" noChangeArrowheads="1"/>
          </p:cNvPicPr>
          <p:nvPr/>
        </p:nvPicPr>
        <p:blipFill>
          <a:blip r:embed="rId3" cstate="print"/>
          <a:srcRect/>
          <a:stretch>
            <a:fillRect/>
          </a:stretch>
        </p:blipFill>
        <p:spPr bwMode="auto">
          <a:xfrm>
            <a:off x="4572000" y="1988840"/>
            <a:ext cx="3179763" cy="2386013"/>
          </a:xfrm>
          <a:prstGeom prst="roundRect">
            <a:avLst/>
          </a:prstGeom>
          <a:noFill/>
          <a:ln w="38100">
            <a:solidFill>
              <a:srgbClr val="0D23F9"/>
            </a:solidFill>
            <a:miter lim="800000"/>
            <a:headEnd/>
            <a:tailEnd/>
          </a:ln>
        </p:spPr>
      </p:pic>
      <p:sp>
        <p:nvSpPr>
          <p:cNvPr id="6" name="5 Llamada ovalada"/>
          <p:cNvSpPr/>
          <p:nvPr/>
        </p:nvSpPr>
        <p:spPr>
          <a:xfrm>
            <a:off x="1908175" y="2708275"/>
            <a:ext cx="2239963" cy="1268413"/>
          </a:xfrm>
          <a:prstGeom prst="wedgeEllipseCallout">
            <a:avLst>
              <a:gd name="adj1" fmla="val 68836"/>
              <a:gd name="adj2" fmla="val -58414"/>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b="1" dirty="0">
              <a:solidFill>
                <a:srgbClr val="FDB501"/>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2,50 €</a:t>
            </a:r>
          </a:p>
          <a:p>
            <a:pPr algn="ctr" fontAlgn="auto">
              <a:spcBef>
                <a:spcPts val="0"/>
              </a:spcBef>
              <a:spcAft>
                <a:spcPts val="0"/>
              </a:spcAft>
              <a:defRPr/>
            </a:pPr>
            <a:endParaRPr lang="es-ES" b="1" dirty="0">
              <a:solidFill>
                <a:srgbClr val="FDB501"/>
              </a:solidFill>
            </a:endParaRPr>
          </a:p>
          <a:p>
            <a:pPr algn="ctr" fontAlgn="auto">
              <a:spcBef>
                <a:spcPts val="0"/>
              </a:spcBef>
              <a:spcAft>
                <a:spcPts val="0"/>
              </a:spcAft>
              <a:defRPr/>
            </a:pPr>
            <a:r>
              <a:rPr lang="es-ES" b="1" dirty="0">
                <a:solidFill>
                  <a:srgbClr val="FDB501"/>
                </a:solidFill>
              </a:rPr>
              <a:t> </a:t>
            </a:r>
            <a:endParaRPr lang="es-ES" b="1" dirty="0">
              <a:solidFill>
                <a:srgbClr val="FDB501"/>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M</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g</a:t>
            </a: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n</a:t>
            </a:r>
            <a:r>
              <a:rPr lang="es-ES" sz="4000" b="1" dirty="0" err="1"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err="1" smtClean="0">
                <a:solidFill>
                  <a:srgbClr val="FDB501"/>
                </a:solidFill>
                <a:effectLst>
                  <a:outerShdw blurRad="38100" dist="25400" dir="5400000" algn="tl" rotWithShape="0">
                    <a:srgbClr val="000000">
                      <a:alpha val="43000"/>
                    </a:srgbClr>
                  </a:outerShdw>
                </a:effectLst>
                <a:latin typeface="Broadway" pitchFamily="82" charset="0"/>
              </a:rPr>
              <a:t>s</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28675" name="2 Subtítulo"/>
          <p:cNvSpPr>
            <a:spLocks noGrp="1"/>
          </p:cNvSpPr>
          <p:nvPr>
            <p:ph type="subTitle" idx="4294967295"/>
          </p:nvPr>
        </p:nvSpPr>
        <p:spPr>
          <a:xfrm>
            <a:off x="4643438" y="4437063"/>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Ref:019</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28676" name="Picture 4" descr="banner_artesania"/>
          <p:cNvPicPr>
            <a:picLocks noChangeAspect="1" noChangeArrowheads="1"/>
          </p:cNvPicPr>
          <p:nvPr/>
        </p:nvPicPr>
        <p:blipFill>
          <a:blip r:embed="rId2" cstate="print"/>
          <a:srcRect/>
          <a:stretch>
            <a:fillRect/>
          </a:stretch>
        </p:blipFill>
        <p:spPr bwMode="auto">
          <a:xfrm>
            <a:off x="8101013" y="260350"/>
            <a:ext cx="642937" cy="1152525"/>
          </a:xfrm>
          <a:prstGeom prst="rect">
            <a:avLst/>
          </a:prstGeom>
          <a:noFill/>
          <a:ln w="9525">
            <a:noFill/>
            <a:miter lim="800000"/>
            <a:headEnd/>
            <a:tailEnd/>
          </a:ln>
        </p:spPr>
      </p:pic>
      <p:pic>
        <p:nvPicPr>
          <p:cNvPr id="28677" name="Picture 6" descr="ARPS_Marcapaginas_pintado"/>
          <p:cNvPicPr>
            <a:picLocks noChangeAspect="1" noChangeArrowheads="1"/>
          </p:cNvPicPr>
          <p:nvPr/>
        </p:nvPicPr>
        <p:blipFill>
          <a:blip r:embed="rId3" cstate="print"/>
          <a:srcRect/>
          <a:stretch>
            <a:fillRect/>
          </a:stretch>
        </p:blipFill>
        <p:spPr bwMode="auto">
          <a:xfrm>
            <a:off x="4716016" y="1844824"/>
            <a:ext cx="3179762" cy="2386012"/>
          </a:xfrm>
          <a:prstGeom prst="roundRect">
            <a:avLst/>
          </a:prstGeom>
          <a:noFill/>
          <a:ln w="38100">
            <a:solidFill>
              <a:srgbClr val="0D23F9"/>
            </a:solidFill>
            <a:miter lim="800000"/>
            <a:headEnd/>
            <a:tailEnd/>
          </a:ln>
        </p:spPr>
      </p:pic>
      <p:sp>
        <p:nvSpPr>
          <p:cNvPr id="6" name="5 Llamada ovalada"/>
          <p:cNvSpPr/>
          <p:nvPr/>
        </p:nvSpPr>
        <p:spPr>
          <a:xfrm>
            <a:off x="2555875" y="5084763"/>
            <a:ext cx="2239963" cy="1268412"/>
          </a:xfrm>
          <a:prstGeom prst="wedgeEllipseCallout">
            <a:avLst>
              <a:gd name="adj1" fmla="val 54823"/>
              <a:gd name="adj2" fmla="val -107909"/>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1 €</a:t>
            </a:r>
          </a:p>
          <a:p>
            <a:pPr algn="ctr" fontAlgn="auto">
              <a:spcBef>
                <a:spcPts val="0"/>
              </a:spcBef>
              <a:spcAft>
                <a:spcPts val="0"/>
              </a:spcAft>
              <a:defRPr/>
            </a:pP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M</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ñ</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q</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endParaRPr lang="es-ES" sz="4000" b="1" dirty="0">
              <a:solidFill>
                <a:srgbClr val="0D23F9"/>
              </a:solidFill>
              <a:effectLst>
                <a:outerShdw blurRad="38100" dist="25400" dir="5400000" algn="tl" rotWithShape="0">
                  <a:srgbClr val="000000">
                    <a:alpha val="43000"/>
                  </a:srgbClr>
                </a:outerShdw>
              </a:effectLst>
              <a:latin typeface="Broadway" pitchFamily="82" charset="0"/>
            </a:endParaRPr>
          </a:p>
        </p:txBody>
      </p:sp>
      <p:sp>
        <p:nvSpPr>
          <p:cNvPr id="29699" name="2 Subtítulo"/>
          <p:cNvSpPr>
            <a:spLocks noGrp="1"/>
          </p:cNvSpPr>
          <p:nvPr>
            <p:ph type="subTitle" idx="4294967295"/>
          </p:nvPr>
        </p:nvSpPr>
        <p:spPr>
          <a:xfrm>
            <a:off x="4787900" y="4437063"/>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Ref:020</a:t>
            </a:r>
          </a:p>
          <a:p>
            <a:pPr marL="0" indent="0" eaLnBrk="1" hangingPunct="1">
              <a:buFont typeface="Wingdings 2" pitchFamily="18" charset="2"/>
              <a:buNone/>
            </a:pPr>
            <a:endParaRPr lang="es-ES" smtClean="0">
              <a:latin typeface="Arial Rounded MT Bold" pitchFamily="34" charset="0"/>
            </a:endParaRPr>
          </a:p>
        </p:txBody>
      </p:sp>
      <p:pic>
        <p:nvPicPr>
          <p:cNvPr id="29700" name="Picture 4" descr="banner_artesania"/>
          <p:cNvPicPr>
            <a:picLocks noChangeAspect="1" noChangeArrowheads="1"/>
          </p:cNvPicPr>
          <p:nvPr/>
        </p:nvPicPr>
        <p:blipFill>
          <a:blip r:embed="rId2" cstate="print"/>
          <a:srcRect/>
          <a:stretch>
            <a:fillRect/>
          </a:stretch>
        </p:blipFill>
        <p:spPr bwMode="auto">
          <a:xfrm>
            <a:off x="8172450" y="260350"/>
            <a:ext cx="642938" cy="1152525"/>
          </a:xfrm>
          <a:prstGeom prst="rect">
            <a:avLst/>
          </a:prstGeom>
          <a:noFill/>
          <a:ln w="9525">
            <a:noFill/>
            <a:miter lim="800000"/>
            <a:headEnd/>
            <a:tailEnd/>
          </a:ln>
        </p:spPr>
      </p:pic>
      <p:pic>
        <p:nvPicPr>
          <p:cNvPr id="29701" name="Picture 6" descr="ARPS_Munequera"/>
          <p:cNvPicPr>
            <a:picLocks noChangeAspect="1" noChangeArrowheads="1"/>
          </p:cNvPicPr>
          <p:nvPr/>
        </p:nvPicPr>
        <p:blipFill>
          <a:blip r:embed="rId3" cstate="print"/>
          <a:srcRect/>
          <a:stretch>
            <a:fillRect/>
          </a:stretch>
        </p:blipFill>
        <p:spPr bwMode="auto">
          <a:xfrm>
            <a:off x="4788024" y="1772816"/>
            <a:ext cx="3179763" cy="2386013"/>
          </a:xfrm>
          <a:prstGeom prst="roundRect">
            <a:avLst/>
          </a:prstGeom>
          <a:noFill/>
          <a:ln w="38100">
            <a:solidFill>
              <a:srgbClr val="0D23F9"/>
            </a:solidFill>
            <a:miter lim="800000"/>
            <a:headEnd/>
            <a:tailEnd/>
          </a:ln>
        </p:spPr>
      </p:pic>
      <p:sp>
        <p:nvSpPr>
          <p:cNvPr id="6" name="5 Llamada ovalada"/>
          <p:cNvSpPr/>
          <p:nvPr/>
        </p:nvSpPr>
        <p:spPr>
          <a:xfrm>
            <a:off x="2339975" y="4868863"/>
            <a:ext cx="2239963" cy="1268412"/>
          </a:xfrm>
          <a:prstGeom prst="wedgeEllipseCallout">
            <a:avLst>
              <a:gd name="adj1" fmla="val 57260"/>
              <a:gd name="adj2" fmla="val -14341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t</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30723" name="2 Subtítulo"/>
          <p:cNvSpPr>
            <a:spLocks noGrp="1"/>
          </p:cNvSpPr>
          <p:nvPr>
            <p:ph type="subTitle" idx="4294967295"/>
          </p:nvPr>
        </p:nvSpPr>
        <p:spPr>
          <a:xfrm>
            <a:off x="4716463" y="4508500"/>
            <a:ext cx="3311525" cy="2087563"/>
          </a:xfrm>
        </p:spPr>
        <p:txBody>
          <a:bodyPr lIns="0" rIns="18288"/>
          <a:lstStyle/>
          <a:p>
            <a:pPr marL="0" indent="0" algn="r" eaLnBrk="1" hangingPunct="1">
              <a:buFont typeface="Wingdings 2" pitchFamily="18" charset="2"/>
              <a:buNone/>
            </a:pPr>
            <a:r>
              <a:rPr lang="es-ES" b="1" smtClean="0">
                <a:latin typeface="Arial" charset="0"/>
                <a:cs typeface="Arial" charset="0"/>
              </a:rPr>
              <a:t>Ref:021</a:t>
            </a:r>
          </a:p>
          <a:p>
            <a:pPr marL="0" indent="0" eaLnBrk="1" hangingPunct="1">
              <a:buFont typeface="Wingdings 2" pitchFamily="18" charset="2"/>
              <a:buNone/>
            </a:pPr>
            <a:endParaRPr lang="es-ES" smtClean="0">
              <a:latin typeface="Arial Rounded MT Bold" pitchFamily="34" charset="0"/>
            </a:endParaRPr>
          </a:p>
        </p:txBody>
      </p:sp>
      <p:pic>
        <p:nvPicPr>
          <p:cNvPr id="30724" name="Picture 4" descr="banner_artesania"/>
          <p:cNvPicPr>
            <a:picLocks noChangeAspect="1" noChangeArrowheads="1"/>
          </p:cNvPicPr>
          <p:nvPr/>
        </p:nvPicPr>
        <p:blipFill>
          <a:blip r:embed="rId2" cstate="print"/>
          <a:srcRect/>
          <a:stretch>
            <a:fillRect/>
          </a:stretch>
        </p:blipFill>
        <p:spPr bwMode="auto">
          <a:xfrm>
            <a:off x="8101013" y="260350"/>
            <a:ext cx="642937" cy="1152525"/>
          </a:xfrm>
          <a:prstGeom prst="rect">
            <a:avLst/>
          </a:prstGeom>
          <a:noFill/>
          <a:ln w="9525">
            <a:noFill/>
            <a:miter lim="800000"/>
            <a:headEnd/>
            <a:tailEnd/>
          </a:ln>
        </p:spPr>
      </p:pic>
      <p:pic>
        <p:nvPicPr>
          <p:cNvPr id="30725" name="Picture 6" descr="ARPS_Pendientes"/>
          <p:cNvPicPr>
            <a:picLocks noChangeAspect="1" noChangeArrowheads="1"/>
          </p:cNvPicPr>
          <p:nvPr/>
        </p:nvPicPr>
        <p:blipFill>
          <a:blip r:embed="rId3" cstate="print"/>
          <a:srcRect/>
          <a:stretch>
            <a:fillRect/>
          </a:stretch>
        </p:blipFill>
        <p:spPr bwMode="auto">
          <a:xfrm>
            <a:off x="4932040" y="1988840"/>
            <a:ext cx="3179763"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8836"/>
              <a:gd name="adj2" fmla="val -12727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2 €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31747" name="2 Subtítulo"/>
          <p:cNvSpPr>
            <a:spLocks noGrp="1"/>
          </p:cNvSpPr>
          <p:nvPr>
            <p:ph type="subTitle" idx="4294967295"/>
          </p:nvPr>
        </p:nvSpPr>
        <p:spPr>
          <a:xfrm>
            <a:off x="4643438" y="4770438"/>
            <a:ext cx="3311525" cy="2087562"/>
          </a:xfrm>
        </p:spPr>
        <p:txBody>
          <a:bodyPr lIns="0" rIns="18288"/>
          <a:lstStyle/>
          <a:p>
            <a:pPr marL="0" indent="0" algn="r" eaLnBrk="1" hangingPunct="1">
              <a:buFont typeface="Wingdings 2" pitchFamily="18" charset="2"/>
              <a:buNone/>
            </a:pPr>
            <a:r>
              <a:rPr lang="es-ES" b="1" smtClean="0">
                <a:latin typeface="Arial" charset="0"/>
                <a:cs typeface="Arial" charset="0"/>
              </a:rPr>
              <a:t>Ref:022</a:t>
            </a:r>
          </a:p>
          <a:p>
            <a:pPr marL="0" indent="0" eaLnBrk="1" hangingPunct="1">
              <a:buFont typeface="Wingdings 2" pitchFamily="18" charset="2"/>
              <a:buNone/>
            </a:pPr>
            <a:endParaRPr lang="es-ES" smtClean="0">
              <a:latin typeface="Arial Rounded MT Bold" pitchFamily="34" charset="0"/>
            </a:endParaRPr>
          </a:p>
          <a:p>
            <a:pPr marL="0" indent="0" eaLnBrk="1" hangingPunct="1">
              <a:buFont typeface="Wingdings 2" pitchFamily="18" charset="2"/>
              <a:buNone/>
            </a:pPr>
            <a:endParaRPr lang="es-ES" smtClean="0">
              <a:latin typeface="Arial Rounded MT Bold" pitchFamily="34" charset="0"/>
            </a:endParaRPr>
          </a:p>
        </p:txBody>
      </p:sp>
      <p:pic>
        <p:nvPicPr>
          <p:cNvPr id="31748" name="Picture 4" descr="banner_artesania"/>
          <p:cNvPicPr>
            <a:picLocks noChangeAspect="1" noChangeArrowheads="1"/>
          </p:cNvPicPr>
          <p:nvPr/>
        </p:nvPicPr>
        <p:blipFill>
          <a:blip r:embed="rId2" cstate="print"/>
          <a:srcRect/>
          <a:stretch>
            <a:fillRect/>
          </a:stretch>
        </p:blipFill>
        <p:spPr bwMode="auto">
          <a:xfrm>
            <a:off x="8027988" y="333375"/>
            <a:ext cx="642937" cy="1152525"/>
          </a:xfrm>
          <a:prstGeom prst="rect">
            <a:avLst/>
          </a:prstGeom>
          <a:noFill/>
          <a:ln w="9525">
            <a:noFill/>
            <a:miter lim="800000"/>
            <a:headEnd/>
            <a:tailEnd/>
          </a:ln>
        </p:spPr>
      </p:pic>
      <p:pic>
        <p:nvPicPr>
          <p:cNvPr id="31749" name="Picture 6" descr="ARPS_Pulsera_bolas"/>
          <p:cNvPicPr>
            <a:picLocks noChangeAspect="1" noChangeArrowheads="1"/>
          </p:cNvPicPr>
          <p:nvPr/>
        </p:nvPicPr>
        <p:blipFill>
          <a:blip r:embed="rId3" cstate="print"/>
          <a:srcRect/>
          <a:stretch>
            <a:fillRect/>
          </a:stretch>
        </p:blipFill>
        <p:spPr bwMode="auto">
          <a:xfrm>
            <a:off x="4716016" y="2132856"/>
            <a:ext cx="3179762"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62134"/>
              <a:gd name="adj2" fmla="val -12727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FF"/>
              </a:solidFill>
              <a:latin typeface="Arial" charset="0"/>
              <a:cs typeface="Arial" charset="0"/>
            </a:endParaRPr>
          </a:p>
          <a:p>
            <a:pPr algn="ctr" fontAlgn="auto">
              <a:spcBef>
                <a:spcPts val="0"/>
              </a:spcBef>
              <a:spcAft>
                <a:spcPts val="0"/>
              </a:spcAft>
              <a:defRPr/>
            </a:pPr>
            <a:r>
              <a:rPr lang="es-ES" b="1" dirty="0">
                <a:solidFill>
                  <a:srgbClr val="FDB501"/>
                </a:solidFill>
                <a:latin typeface="Arial" charset="0"/>
                <a:cs typeface="Arial" charset="0"/>
              </a:rPr>
              <a:t>Precio</a:t>
            </a:r>
            <a:r>
              <a:rPr lang="es-ES" b="1" dirty="0">
                <a:solidFill>
                  <a:srgbClr val="FDB501"/>
                </a:solidFill>
                <a:latin typeface="Arial" charset="0"/>
                <a:cs typeface="Arial" charset="0"/>
              </a:rPr>
              <a:t>:</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dirty="0"/>
          </a:p>
          <a:p>
            <a:pPr algn="ctr" fontAlgn="auto">
              <a:spcBef>
                <a:spcPts val="0"/>
              </a:spcBef>
              <a:spcAft>
                <a:spcPts val="0"/>
              </a:spcAft>
              <a:defRPr/>
            </a:pPr>
            <a:r>
              <a:rPr lang="es-ES" dirty="0"/>
              <a:t> </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631801"/>
            <a:ext cx="7851648" cy="1008112"/>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s</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a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c</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u</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endParaRPr lang="es-ES" sz="4000" b="1" dirty="0">
              <a:solidFill>
                <a:srgbClr val="FDB501"/>
              </a:solidFill>
              <a:effectLst>
                <a:outerShdw blurRad="38100" dist="25400" dir="5400000" algn="tl" rotWithShape="0">
                  <a:srgbClr val="000000">
                    <a:alpha val="43000"/>
                  </a:srgbClr>
                </a:outerShdw>
              </a:effectLst>
              <a:latin typeface="Broadway" pitchFamily="82" charset="0"/>
            </a:endParaRPr>
          </a:p>
        </p:txBody>
      </p:sp>
      <p:sp>
        <p:nvSpPr>
          <p:cNvPr id="32771" name="2 Subtítulo"/>
          <p:cNvSpPr>
            <a:spLocks noGrp="1"/>
          </p:cNvSpPr>
          <p:nvPr>
            <p:ph type="subTitle" idx="4294967295"/>
          </p:nvPr>
        </p:nvSpPr>
        <p:spPr>
          <a:xfrm>
            <a:off x="5003800" y="4508500"/>
            <a:ext cx="3311525" cy="2087563"/>
          </a:xfrm>
        </p:spPr>
        <p:txBody>
          <a:bodyPr lIns="0" rIns="18288"/>
          <a:lstStyle/>
          <a:p>
            <a:pPr marL="0" indent="0" algn="r" eaLnBrk="1" hangingPunct="1">
              <a:buFont typeface="Wingdings 2" pitchFamily="18" charset="2"/>
              <a:buNone/>
            </a:pPr>
            <a:r>
              <a:rPr lang="es-ES" b="1" smtClean="0">
                <a:latin typeface="Arial" charset="0"/>
                <a:cs typeface="Arial" charset="0"/>
              </a:rPr>
              <a:t>Ref:023</a:t>
            </a:r>
          </a:p>
          <a:p>
            <a:pPr marL="0" indent="0" eaLnBrk="1" hangingPunct="1">
              <a:buFont typeface="Wingdings 2" pitchFamily="18" charset="2"/>
              <a:buNone/>
            </a:pPr>
            <a:endParaRPr lang="es-ES" smtClean="0">
              <a:latin typeface="Arial Rounded MT Bold" pitchFamily="34" charset="0"/>
            </a:endParaRPr>
          </a:p>
        </p:txBody>
      </p:sp>
      <p:pic>
        <p:nvPicPr>
          <p:cNvPr id="32772" name="Picture 4" descr="banner_artesania"/>
          <p:cNvPicPr>
            <a:picLocks noChangeAspect="1" noChangeArrowheads="1"/>
          </p:cNvPicPr>
          <p:nvPr/>
        </p:nvPicPr>
        <p:blipFill>
          <a:blip r:embed="rId2" cstate="print"/>
          <a:srcRect/>
          <a:stretch>
            <a:fillRect/>
          </a:stretch>
        </p:blipFill>
        <p:spPr bwMode="auto">
          <a:xfrm>
            <a:off x="8101013" y="404813"/>
            <a:ext cx="642937" cy="1152525"/>
          </a:xfrm>
          <a:prstGeom prst="rect">
            <a:avLst/>
          </a:prstGeom>
          <a:noFill/>
          <a:ln w="9525">
            <a:noFill/>
            <a:miter lim="800000"/>
            <a:headEnd/>
            <a:tailEnd/>
          </a:ln>
        </p:spPr>
      </p:pic>
      <p:pic>
        <p:nvPicPr>
          <p:cNvPr id="32773" name="Picture 6" descr="ARPS_Pulseras_cuero"/>
          <p:cNvPicPr>
            <a:picLocks noChangeAspect="1" noChangeArrowheads="1"/>
          </p:cNvPicPr>
          <p:nvPr/>
        </p:nvPicPr>
        <p:blipFill>
          <a:blip r:embed="rId3" cstate="print"/>
          <a:srcRect/>
          <a:stretch>
            <a:fillRect/>
          </a:stretch>
        </p:blipFill>
        <p:spPr bwMode="auto">
          <a:xfrm>
            <a:off x="5076056" y="1916832"/>
            <a:ext cx="3179763" cy="2386012"/>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70664"/>
              <a:gd name="adj2" fmla="val -14341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3 €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75060" y="188640"/>
            <a:ext cx="7851648" cy="1451273"/>
          </a:xfrm>
        </p:spPr>
        <p:txBody>
          <a:bodyPr tIns="0" rIns="18288">
            <a:scene3d>
              <a:camera prst="orthographicFront"/>
              <a:lightRig rig="freezing" dir="t">
                <a:rot lat="0" lon="0" rev="5640000"/>
              </a:lightRig>
            </a:scene3d>
            <a:sp3d prstMaterial="flat">
              <a:bevelT w="38100" h="38100"/>
              <a:contourClr>
                <a:schemeClr val="tx2"/>
              </a:contourClr>
            </a:sp3d>
          </a:bodyPr>
          <a:lstStyle/>
          <a:p>
            <a:pPr algn="ctr" eaLnBrk="1" fontAlgn="auto" hangingPunct="1">
              <a:spcAft>
                <a:spcPts val="0"/>
              </a:spcAft>
              <a:defRPr/>
            </a:pP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S</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e</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t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d</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e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b</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l</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í</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g</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f</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 y </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P</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o</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r</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t</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m</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i</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n</a:t>
            </a:r>
            <a:r>
              <a:rPr lang="es-ES" sz="4000" b="1" dirty="0" smtClean="0">
                <a:solidFill>
                  <a:srgbClr val="FDB501"/>
                </a:solidFill>
                <a:effectLst>
                  <a:outerShdw blurRad="38100" dist="25400" dir="5400000" algn="tl" rotWithShape="0">
                    <a:srgbClr val="000000">
                      <a:alpha val="43000"/>
                    </a:srgbClr>
                  </a:outerShdw>
                </a:effectLst>
                <a:latin typeface="Broadway" pitchFamily="82" charset="0"/>
              </a:rPr>
              <a:t>a</a:t>
            </a:r>
            <a:r>
              <a:rPr lang="es-ES" sz="4000" b="1" dirty="0" smtClean="0">
                <a:solidFill>
                  <a:srgbClr val="0D23F9"/>
                </a:solidFill>
                <a:effectLst>
                  <a:outerShdw blurRad="38100" dist="25400" dir="5400000" algn="tl" rotWithShape="0">
                    <a:srgbClr val="000000">
                      <a:alpha val="43000"/>
                    </a:srgbClr>
                  </a:outerShdw>
                </a:effectLst>
                <a:latin typeface="Broadway" pitchFamily="82" charset="0"/>
              </a:rPr>
              <a:t>s</a:t>
            </a:r>
            <a:endParaRPr lang="es-ES" sz="4000" b="1" dirty="0">
              <a:solidFill>
                <a:srgbClr val="0D23F9"/>
              </a:solidFill>
              <a:effectLst>
                <a:outerShdw blurRad="38100" dist="25400" dir="5400000" algn="tl" rotWithShape="0">
                  <a:srgbClr val="000000">
                    <a:alpha val="43000"/>
                  </a:srgbClr>
                </a:outerShdw>
              </a:effectLst>
              <a:latin typeface="Broadway" pitchFamily="82" charset="0"/>
            </a:endParaRPr>
          </a:p>
        </p:txBody>
      </p:sp>
      <p:sp>
        <p:nvSpPr>
          <p:cNvPr id="33795" name="2 Subtítulo"/>
          <p:cNvSpPr>
            <a:spLocks noGrp="1"/>
          </p:cNvSpPr>
          <p:nvPr>
            <p:ph type="subTitle" idx="4294967295"/>
          </p:nvPr>
        </p:nvSpPr>
        <p:spPr>
          <a:xfrm>
            <a:off x="4716463" y="4508500"/>
            <a:ext cx="3311525" cy="2087563"/>
          </a:xfrm>
        </p:spPr>
        <p:txBody>
          <a:bodyPr lIns="0" rIns="18288"/>
          <a:lstStyle/>
          <a:p>
            <a:pPr marL="0" indent="0" algn="r" eaLnBrk="1" hangingPunct="1">
              <a:lnSpc>
                <a:spcPct val="90000"/>
              </a:lnSpc>
              <a:buFont typeface="Wingdings 2" pitchFamily="18" charset="2"/>
              <a:buNone/>
            </a:pPr>
            <a:r>
              <a:rPr lang="es-ES" b="1" smtClean="0">
                <a:latin typeface="Arial" charset="0"/>
                <a:cs typeface="Arial" charset="0"/>
              </a:rPr>
              <a:t>Ref:024</a:t>
            </a:r>
          </a:p>
          <a:p>
            <a:pPr marL="0" indent="0" eaLnBrk="1" hangingPunct="1">
              <a:lnSpc>
                <a:spcPct val="90000"/>
              </a:lnSpc>
              <a:buFont typeface="Wingdings 2" pitchFamily="18" charset="2"/>
              <a:buNone/>
            </a:pPr>
            <a:endParaRPr lang="es-ES" smtClean="0">
              <a:latin typeface="Arial Rounded MT Bold" pitchFamily="34" charset="0"/>
            </a:endParaRPr>
          </a:p>
          <a:p>
            <a:pPr marL="0" indent="0" eaLnBrk="1" hangingPunct="1">
              <a:lnSpc>
                <a:spcPct val="90000"/>
              </a:lnSpc>
              <a:buFont typeface="Wingdings 2" pitchFamily="18" charset="2"/>
              <a:buNone/>
            </a:pPr>
            <a:endParaRPr lang="es-ES" smtClean="0">
              <a:latin typeface="Arial Rounded MT Bold" pitchFamily="34" charset="0"/>
            </a:endParaRPr>
          </a:p>
        </p:txBody>
      </p:sp>
      <p:pic>
        <p:nvPicPr>
          <p:cNvPr id="33796" name="Picture 4" descr="banner_artesania"/>
          <p:cNvPicPr>
            <a:picLocks noChangeAspect="1" noChangeArrowheads="1"/>
          </p:cNvPicPr>
          <p:nvPr/>
        </p:nvPicPr>
        <p:blipFill>
          <a:blip r:embed="rId2" cstate="print"/>
          <a:srcRect/>
          <a:stretch>
            <a:fillRect/>
          </a:stretch>
        </p:blipFill>
        <p:spPr bwMode="auto">
          <a:xfrm>
            <a:off x="8027988" y="260350"/>
            <a:ext cx="642937" cy="1152525"/>
          </a:xfrm>
          <a:prstGeom prst="rect">
            <a:avLst/>
          </a:prstGeom>
          <a:noFill/>
          <a:ln w="9525">
            <a:noFill/>
            <a:miter lim="800000"/>
            <a:headEnd/>
            <a:tailEnd/>
          </a:ln>
        </p:spPr>
      </p:pic>
      <p:pic>
        <p:nvPicPr>
          <p:cNvPr id="33797" name="Picture 6" descr="ARPS_Set_Boli_Portaminas"/>
          <p:cNvPicPr>
            <a:picLocks noChangeAspect="1" noChangeArrowheads="1"/>
          </p:cNvPicPr>
          <p:nvPr/>
        </p:nvPicPr>
        <p:blipFill>
          <a:blip r:embed="rId3" cstate="print"/>
          <a:srcRect/>
          <a:stretch>
            <a:fillRect/>
          </a:stretch>
        </p:blipFill>
        <p:spPr bwMode="auto">
          <a:xfrm>
            <a:off x="4788024" y="1844824"/>
            <a:ext cx="3179763" cy="2386013"/>
          </a:xfrm>
          <a:prstGeom prst="roundRect">
            <a:avLst/>
          </a:prstGeom>
          <a:noFill/>
          <a:ln w="38100">
            <a:solidFill>
              <a:srgbClr val="0D23F9"/>
            </a:solidFill>
            <a:miter lim="800000"/>
            <a:headEnd/>
            <a:tailEnd/>
          </a:ln>
        </p:spPr>
      </p:pic>
      <p:sp>
        <p:nvSpPr>
          <p:cNvPr id="6" name="5 Llamada ovalada"/>
          <p:cNvSpPr/>
          <p:nvPr/>
        </p:nvSpPr>
        <p:spPr>
          <a:xfrm>
            <a:off x="2124075" y="5229225"/>
            <a:ext cx="2239963" cy="1268413"/>
          </a:xfrm>
          <a:prstGeom prst="wedgeEllipseCallout">
            <a:avLst>
              <a:gd name="adj1" fmla="val 58478"/>
              <a:gd name="adj2" fmla="val -154176"/>
            </a:avLst>
          </a:prstGeom>
          <a:solidFill>
            <a:srgbClr val="0D23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b="1" dirty="0">
                <a:solidFill>
                  <a:srgbClr val="FDB501"/>
                </a:solidFill>
                <a:latin typeface="Arial" charset="0"/>
                <a:cs typeface="Arial" charset="0"/>
              </a:rPr>
              <a:t>Precio:</a:t>
            </a:r>
          </a:p>
          <a:p>
            <a:pPr algn="ctr" fontAlgn="auto">
              <a:spcBef>
                <a:spcPts val="0"/>
              </a:spcBef>
              <a:spcAft>
                <a:spcPts val="0"/>
              </a:spcAft>
              <a:defRPr/>
            </a:pPr>
            <a:r>
              <a:rPr lang="es-ES" b="1" dirty="0">
                <a:solidFill>
                  <a:srgbClr val="FDB501"/>
                </a:solidFill>
              </a:rPr>
              <a:t>2,50 €</a:t>
            </a:r>
          </a:p>
          <a:p>
            <a:pPr algn="ctr" fontAlgn="auto">
              <a:spcBef>
                <a:spcPts val="0"/>
              </a:spcBef>
              <a:spcAft>
                <a:spcPts val="0"/>
              </a:spcAft>
              <a:defRPr/>
            </a:pPr>
            <a:endParaRPr lang="es-ES" b="1" dirty="0">
              <a:solidFill>
                <a:srgbClr val="FDB50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normAutofit fontScale="90000"/>
          </a:bodyPr>
          <a:lstStyle/>
          <a:p>
            <a:pPr algn="ctr" eaLnBrk="1" fontAlgn="auto" hangingPunct="1">
              <a:spcAft>
                <a:spcPts val="0"/>
              </a:spcAft>
              <a:defRPr/>
            </a:pPr>
            <a:r>
              <a:rPr lang="es-ES" sz="8000" dirty="0" smtClean="0">
                <a:solidFill>
                  <a:srgbClr val="92D050"/>
                </a:solidFill>
                <a:latin typeface="Broadway" pitchFamily="82" charset="0"/>
              </a:rPr>
              <a:t>condiciones</a:t>
            </a:r>
          </a:p>
        </p:txBody>
      </p:sp>
      <p:sp>
        <p:nvSpPr>
          <p:cNvPr id="27651" name="2 Marcador de contenido"/>
          <p:cNvSpPr>
            <a:spLocks noGrp="1"/>
          </p:cNvSpPr>
          <p:nvPr>
            <p:ph idx="1"/>
          </p:nvPr>
        </p:nvSpPr>
        <p:spPr>
          <a:xfrm>
            <a:off x="457200" y="1600200"/>
            <a:ext cx="7467600" cy="4873625"/>
          </a:xfrm>
        </p:spPr>
        <p:txBody>
          <a:bodyPr>
            <a:normAutofit fontScale="92500"/>
          </a:bodyPr>
          <a:lstStyle/>
          <a:p>
            <a:pPr marL="274320" indent="-274320" eaLnBrk="1" fontAlgn="auto" hangingPunct="1">
              <a:spcAft>
                <a:spcPts val="0"/>
              </a:spcAft>
              <a:buFont typeface="Wingdings" pitchFamily="2" charset="2"/>
              <a:buNone/>
              <a:defRPr/>
            </a:pPr>
            <a:r>
              <a:rPr lang="es-ES" sz="6000" dirty="0" smtClean="0"/>
              <a:t>Los precios de los productos incluyen el IVA.</a:t>
            </a:r>
          </a:p>
          <a:p>
            <a:pPr marL="274320" indent="-274320" eaLnBrk="1" fontAlgn="auto" hangingPunct="1">
              <a:spcAft>
                <a:spcPts val="0"/>
              </a:spcAft>
              <a:buFont typeface="Wingdings" pitchFamily="2" charset="2"/>
              <a:buNone/>
              <a:defRPr/>
            </a:pPr>
            <a:r>
              <a:rPr lang="es-ES" sz="6000" dirty="0" smtClean="0"/>
              <a:t>Los portes son a cargo del comprador.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hangingPunct="1">
              <a:defRPr/>
            </a:pPr>
            <a:r>
              <a:rPr lang="es-ES" sz="4000" dirty="0" smtClean="0">
                <a:solidFill>
                  <a:srgbClr val="92D050"/>
                </a:solidFill>
                <a:latin typeface="Broadway" pitchFamily="82" charset="0"/>
              </a:rPr>
              <a:t>Peras Rincón De Soto</a:t>
            </a:r>
            <a:endParaRPr lang="es-ES" sz="4000" dirty="0">
              <a:solidFill>
                <a:srgbClr val="92D050"/>
              </a:solidFill>
              <a:latin typeface="Broadway" pitchFamily="82" charset="0"/>
            </a:endParaRPr>
          </a:p>
        </p:txBody>
      </p:sp>
      <p:sp>
        <p:nvSpPr>
          <p:cNvPr id="10243" name="2 Marcador de contenido"/>
          <p:cNvSpPr>
            <a:spLocks noGrp="1"/>
          </p:cNvSpPr>
          <p:nvPr>
            <p:ph idx="1"/>
          </p:nvPr>
        </p:nvSpPr>
        <p:spPr>
          <a:xfrm>
            <a:off x="468313" y="1916113"/>
            <a:ext cx="8229600" cy="4389437"/>
          </a:xfrm>
          <a:solidFill>
            <a:schemeClr val="bg1"/>
          </a:solidFill>
        </p:spPr>
        <p:txBody>
          <a:bodyPr/>
          <a:lstStyle/>
          <a:p>
            <a:pPr eaLnBrk="1" hangingPunct="1">
              <a:buFont typeface="Wingdings" pitchFamily="2" charset="2"/>
              <a:buNone/>
            </a:pPr>
            <a:r>
              <a:rPr lang="es-ES" b="1" smtClean="0">
                <a:latin typeface="Arial" charset="0"/>
                <a:cs typeface="Arial" charset="0"/>
              </a:rPr>
              <a:t>Ref.: 002</a:t>
            </a:r>
          </a:p>
          <a:p>
            <a:pPr eaLnBrk="1" hangingPunct="1">
              <a:buFont typeface="Wingdings" pitchFamily="2" charset="2"/>
              <a:buNone/>
            </a:pPr>
            <a:endParaRPr lang="es-ES" sz="1600" b="1" smtClean="0">
              <a:latin typeface="Arial" charset="0"/>
              <a:cs typeface="Arial" charset="0"/>
            </a:endParaRPr>
          </a:p>
          <a:p>
            <a:pPr>
              <a:buFont typeface="Wingdings" pitchFamily="2" charset="2"/>
              <a:buNone/>
            </a:pPr>
            <a:r>
              <a:rPr lang="es-ES" sz="1600" b="1" smtClean="0">
                <a:latin typeface="Arial" charset="0"/>
                <a:cs typeface="Arial" charset="0"/>
              </a:rPr>
              <a:t>Sabrosas, dulces, aromáticas, jugosas... y grandes, muy grandes. Así son las peras con Denominación de Origen Protegida Rincón de Soto.</a:t>
            </a:r>
          </a:p>
          <a:p>
            <a:pPr eaLnBrk="1" hangingPunct="1">
              <a:buFont typeface="Wingdings" pitchFamily="2" charset="2"/>
              <a:buNone/>
            </a:pPr>
            <a:endParaRPr lang="es-ES" smtClean="0"/>
          </a:p>
          <a:p>
            <a:pPr eaLnBrk="1" hangingPunct="1">
              <a:buFont typeface="Wingdings" pitchFamily="2" charset="2"/>
              <a:buNone/>
            </a:pPr>
            <a:r>
              <a:rPr lang="es-ES" smtClean="0"/>
              <a:t>	Caja de 4 o 5 Kg</a:t>
            </a:r>
          </a:p>
          <a:p>
            <a:pPr eaLnBrk="1" hangingPunct="1">
              <a:buFont typeface="Wingdings" pitchFamily="2" charset="2"/>
              <a:buNone/>
            </a:pPr>
            <a:r>
              <a:rPr lang="es-ES" smtClean="0"/>
              <a:t>	20 de calibre</a:t>
            </a:r>
          </a:p>
          <a:p>
            <a:pPr eaLnBrk="1" hangingPunct="1">
              <a:buFont typeface="Wingdings" pitchFamily="2" charset="2"/>
              <a:buNone/>
            </a:pPr>
            <a:endParaRPr lang="es-ES" smtClean="0"/>
          </a:p>
        </p:txBody>
      </p:sp>
      <p:pic>
        <p:nvPicPr>
          <p:cNvPr id="46082" name="Picture 2" descr="G:\pera2.jpg"/>
          <p:cNvPicPr>
            <a:picLocks noChangeAspect="1" noChangeArrowheads="1"/>
          </p:cNvPicPr>
          <p:nvPr/>
        </p:nvPicPr>
        <p:blipFill>
          <a:blip r:embed="rId2" cstate="print"/>
          <a:srcRect/>
          <a:stretch>
            <a:fillRect/>
          </a:stretch>
        </p:blipFill>
        <p:spPr bwMode="auto">
          <a:xfrm>
            <a:off x="4788024" y="3068960"/>
            <a:ext cx="3882008" cy="3200573"/>
          </a:xfrm>
          <a:prstGeom prst="roundRect">
            <a:avLst/>
          </a:prstGeom>
          <a:noFill/>
          <a:effectLst>
            <a:softEdge rad="635000"/>
          </a:effectLst>
        </p:spPr>
      </p:pic>
      <p:sp>
        <p:nvSpPr>
          <p:cNvPr id="6" name="5 Llamada ovalada"/>
          <p:cNvSpPr/>
          <p:nvPr/>
        </p:nvSpPr>
        <p:spPr>
          <a:xfrm>
            <a:off x="2484438" y="5084763"/>
            <a:ext cx="2309812" cy="1223962"/>
          </a:xfrm>
          <a:prstGeom prst="wedgeEllipseCallout">
            <a:avLst>
              <a:gd name="adj1" fmla="val 68836"/>
              <a:gd name="adj2" fmla="val -58414"/>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FFFFFF"/>
                </a:solidFill>
                <a:latin typeface="Arial" charset="0"/>
                <a:cs typeface="Arial" charset="0"/>
              </a:rPr>
              <a:t>Precio:</a:t>
            </a:r>
          </a:p>
          <a:p>
            <a:pPr algn="ctr" fontAlgn="auto">
              <a:spcBef>
                <a:spcPts val="0"/>
              </a:spcBef>
              <a:spcAft>
                <a:spcPts val="0"/>
              </a:spcAft>
              <a:defRPr/>
            </a:pPr>
            <a:r>
              <a:rPr lang="es-ES" dirty="0"/>
              <a:t>1 €/Kg</a:t>
            </a:r>
          </a:p>
          <a:p>
            <a:pPr algn="ctr" fontAlgn="auto">
              <a:spcBef>
                <a:spcPts val="0"/>
              </a:spcBef>
              <a:spcAft>
                <a:spcPts val="0"/>
              </a:spcAft>
              <a:defRPr/>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620713"/>
            <a:ext cx="7851775" cy="1008062"/>
          </a:xfrm>
        </p:spPr>
        <p:txBody>
          <a:bodyPr/>
          <a:lstStyle/>
          <a:p>
            <a:pPr algn="ctr" eaLnBrk="1" fontAlgn="auto" hangingPunct="1">
              <a:spcAft>
                <a:spcPts val="0"/>
              </a:spcAft>
              <a:defRPr/>
            </a:pPr>
            <a:r>
              <a:rPr lang="es-ES" sz="4000" dirty="0" smtClean="0">
                <a:solidFill>
                  <a:srgbClr val="92D050"/>
                </a:solidFill>
                <a:latin typeface="Broadway" pitchFamily="82" charset="0"/>
              </a:rPr>
              <a:t>Melocotón en almíbar</a:t>
            </a:r>
            <a:endParaRPr lang="es-ES" sz="4000" dirty="0">
              <a:solidFill>
                <a:srgbClr val="92D050"/>
              </a:solidFill>
              <a:latin typeface="Broadway" pitchFamily="82" charset="0"/>
            </a:endParaRPr>
          </a:p>
        </p:txBody>
      </p:sp>
      <p:sp>
        <p:nvSpPr>
          <p:cNvPr id="11267" name="2 Subtítulo"/>
          <p:cNvSpPr>
            <a:spLocks noGrp="1"/>
          </p:cNvSpPr>
          <p:nvPr>
            <p:ph type="subTitle" idx="1"/>
          </p:nvPr>
        </p:nvSpPr>
        <p:spPr>
          <a:xfrm>
            <a:off x="2411413" y="2205038"/>
            <a:ext cx="2736850" cy="2376487"/>
          </a:xfrm>
        </p:spPr>
        <p:txBody>
          <a:bodyPr/>
          <a:lstStyle/>
          <a:p>
            <a:pPr eaLnBrk="1" hangingPunct="1">
              <a:lnSpc>
                <a:spcPct val="90000"/>
              </a:lnSpc>
            </a:pPr>
            <a:r>
              <a:rPr lang="es-ES" sz="2400" smtClean="0">
                <a:solidFill>
                  <a:schemeClr val="tx1"/>
                </a:solidFill>
                <a:latin typeface="Arial" charset="0"/>
                <a:cs typeface="Arial" charset="0"/>
              </a:rPr>
              <a:t>Ref.: 003</a:t>
            </a:r>
          </a:p>
          <a:p>
            <a:pPr eaLnBrk="1" hangingPunct="1">
              <a:lnSpc>
                <a:spcPct val="90000"/>
              </a:lnSpc>
            </a:pPr>
            <a:r>
              <a:rPr lang="es-ES" sz="1600" smtClean="0">
                <a:solidFill>
                  <a:schemeClr val="tx1"/>
                </a:solidFill>
                <a:latin typeface="Arial" charset="0"/>
                <a:cs typeface="Arial" charset="0"/>
              </a:rPr>
              <a:t>Melocotón  natural en almíbar categoría extra:</a:t>
            </a:r>
          </a:p>
          <a:p>
            <a:pPr eaLnBrk="1" hangingPunct="1">
              <a:lnSpc>
                <a:spcPct val="90000"/>
              </a:lnSpc>
            </a:pPr>
            <a:r>
              <a:rPr lang="es-ES" sz="1600" smtClean="0">
                <a:solidFill>
                  <a:schemeClr val="tx1"/>
                </a:solidFill>
                <a:latin typeface="Arial" charset="0"/>
                <a:cs typeface="Arial" charset="0"/>
              </a:rPr>
              <a:t>Elaborado con frutos seleccionados de las mejores variedades.</a:t>
            </a:r>
          </a:p>
          <a:p>
            <a:pPr eaLnBrk="1" hangingPunct="1">
              <a:lnSpc>
                <a:spcPct val="90000"/>
              </a:lnSpc>
            </a:pPr>
            <a:endParaRPr lang="es-ES" sz="1600" smtClean="0">
              <a:latin typeface="Arial Rounded MT Bold" pitchFamily="34" charset="0"/>
            </a:endParaRPr>
          </a:p>
          <a:p>
            <a:pPr eaLnBrk="1" hangingPunct="1">
              <a:lnSpc>
                <a:spcPct val="90000"/>
              </a:lnSpc>
            </a:pPr>
            <a:endParaRPr lang="es-ES" sz="1600" smtClean="0">
              <a:latin typeface="Arial Rounded MT Bold" pitchFamily="34" charset="0"/>
            </a:endParaRPr>
          </a:p>
          <a:p>
            <a:pPr eaLnBrk="1" hangingPunct="1">
              <a:lnSpc>
                <a:spcPct val="90000"/>
              </a:lnSpc>
            </a:pPr>
            <a:endParaRPr lang="es-ES" sz="1600" smtClean="0">
              <a:latin typeface="Arial Rounded MT Bold" pitchFamily="34" charset="0"/>
            </a:endParaRPr>
          </a:p>
          <a:p>
            <a:pPr eaLnBrk="1" hangingPunct="1">
              <a:lnSpc>
                <a:spcPct val="90000"/>
              </a:lnSpc>
            </a:pPr>
            <a:endParaRPr lang="es-ES" sz="1600" smtClean="0">
              <a:latin typeface="Arial Rounded MT Bold" pitchFamily="34" charset="0"/>
            </a:endParaRPr>
          </a:p>
          <a:p>
            <a:pPr eaLnBrk="1" hangingPunct="1">
              <a:lnSpc>
                <a:spcPct val="90000"/>
              </a:lnSpc>
            </a:pPr>
            <a:endParaRPr lang="es-ES" sz="1600" smtClean="0">
              <a:latin typeface="Arial Rounded MT Bold" pitchFamily="34" charset="0"/>
            </a:endParaRPr>
          </a:p>
        </p:txBody>
      </p:sp>
      <p:pic>
        <p:nvPicPr>
          <p:cNvPr id="11268" name="Picture 2" descr="Melocotones"/>
          <p:cNvPicPr>
            <a:picLocks noChangeAspect="1" noChangeArrowheads="1"/>
          </p:cNvPicPr>
          <p:nvPr/>
        </p:nvPicPr>
        <p:blipFill>
          <a:blip r:embed="rId2" cstate="print"/>
          <a:srcRect r="22668"/>
          <a:stretch>
            <a:fillRect/>
          </a:stretch>
        </p:blipFill>
        <p:spPr bwMode="auto">
          <a:xfrm>
            <a:off x="5829300" y="3524250"/>
            <a:ext cx="3314700" cy="3333750"/>
          </a:xfrm>
          <a:prstGeom prst="rect">
            <a:avLst/>
          </a:prstGeom>
          <a:noFill/>
          <a:ln w="9525">
            <a:noFill/>
            <a:miter lim="800000"/>
            <a:headEnd/>
            <a:tailEnd/>
          </a:ln>
        </p:spPr>
      </p:pic>
      <p:sp>
        <p:nvSpPr>
          <p:cNvPr id="5" name="4 Llamada ovalada"/>
          <p:cNvSpPr/>
          <p:nvPr/>
        </p:nvSpPr>
        <p:spPr>
          <a:xfrm>
            <a:off x="3132138" y="5373688"/>
            <a:ext cx="2232025" cy="1223962"/>
          </a:xfrm>
          <a:prstGeom prst="wedgeEllipseCallout">
            <a:avLst>
              <a:gd name="adj1" fmla="val 68836"/>
              <a:gd name="adj2" fmla="val -58414"/>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FF"/>
              </a:solidFill>
              <a:latin typeface="Arial" charset="0"/>
              <a:cs typeface="Arial" charset="0"/>
            </a:endParaRPr>
          </a:p>
          <a:p>
            <a:pPr algn="ctr" fontAlgn="auto">
              <a:spcBef>
                <a:spcPts val="0"/>
              </a:spcBef>
              <a:spcAft>
                <a:spcPts val="0"/>
              </a:spcAft>
              <a:defRPr/>
            </a:pPr>
            <a:r>
              <a:rPr lang="es-ES" dirty="0">
                <a:solidFill>
                  <a:srgbClr val="FFFFFF"/>
                </a:solidFill>
                <a:latin typeface="Arial" charset="0"/>
                <a:cs typeface="Arial" charset="0"/>
              </a:rPr>
              <a:t>Precio: </a:t>
            </a:r>
            <a:r>
              <a:rPr lang="es-ES" dirty="0"/>
              <a:t>0,65 €</a:t>
            </a:r>
          </a:p>
          <a:p>
            <a:pPr algn="ctr" fontAlgn="auto">
              <a:spcBef>
                <a:spcPts val="0"/>
              </a:spcBef>
              <a:spcAft>
                <a:spcPts val="0"/>
              </a:spcAft>
              <a:defRPr/>
            </a:pPr>
            <a:r>
              <a:rPr lang="es-ES" dirty="0"/>
              <a:t>420 gr.</a:t>
            </a:r>
            <a:endParaRPr lang="es-ES" dirty="0"/>
          </a:p>
          <a:p>
            <a:pPr algn="ctr" fontAlgn="auto">
              <a:spcBef>
                <a:spcPts val="0"/>
              </a:spcBef>
              <a:spcAft>
                <a:spcPts val="0"/>
              </a:spcAft>
              <a:defRPr/>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38" y="642938"/>
            <a:ext cx="7772400" cy="928687"/>
          </a:xfrm>
        </p:spPr>
        <p:txBody>
          <a:bodyPr/>
          <a:lstStyle/>
          <a:p>
            <a:pPr algn="ctr" eaLnBrk="1" fontAlgn="auto" hangingPunct="1">
              <a:spcAft>
                <a:spcPts val="0"/>
              </a:spcAft>
              <a:defRPr/>
            </a:pPr>
            <a:r>
              <a:rPr lang="es-ES" sz="4000" dirty="0" smtClean="0">
                <a:solidFill>
                  <a:srgbClr val="92D050"/>
                </a:solidFill>
                <a:latin typeface="Broadway" pitchFamily="82" charset="0"/>
              </a:rPr>
              <a:t>Mermelada </a:t>
            </a:r>
            <a:r>
              <a:rPr lang="es-ES" sz="4000" dirty="0" err="1" smtClean="0">
                <a:solidFill>
                  <a:srgbClr val="92D050"/>
                </a:solidFill>
                <a:latin typeface="Broadway" pitchFamily="82" charset="0"/>
              </a:rPr>
              <a:t>Anamela</a:t>
            </a:r>
            <a:r>
              <a:rPr lang="es-ES" sz="4000" dirty="0" smtClean="0">
                <a:solidFill>
                  <a:srgbClr val="92D050"/>
                </a:solidFill>
                <a:latin typeface="Broadway" pitchFamily="82" charset="0"/>
              </a:rPr>
              <a:t> </a:t>
            </a:r>
            <a:endParaRPr lang="es-ES" sz="4000" dirty="0">
              <a:solidFill>
                <a:srgbClr val="92D050"/>
              </a:solidFill>
              <a:latin typeface="Broadway" pitchFamily="82" charset="0"/>
            </a:endParaRPr>
          </a:p>
        </p:txBody>
      </p:sp>
      <p:sp>
        <p:nvSpPr>
          <p:cNvPr id="12291" name="2 Subtítulo"/>
          <p:cNvSpPr>
            <a:spLocks noGrp="1"/>
          </p:cNvSpPr>
          <p:nvPr>
            <p:ph type="subTitle" idx="1"/>
          </p:nvPr>
        </p:nvSpPr>
        <p:spPr>
          <a:xfrm>
            <a:off x="2195513" y="1700213"/>
            <a:ext cx="3714750" cy="2952750"/>
          </a:xfrm>
        </p:spPr>
        <p:txBody>
          <a:bodyPr/>
          <a:lstStyle/>
          <a:p>
            <a:pPr eaLnBrk="1" hangingPunct="1"/>
            <a:r>
              <a:rPr lang="es-ES" sz="2400" smtClean="0">
                <a:solidFill>
                  <a:schemeClr val="tx1"/>
                </a:solidFill>
                <a:latin typeface="Arial" charset="0"/>
                <a:cs typeface="Arial" charset="0"/>
              </a:rPr>
              <a:t>Ref.:004</a:t>
            </a:r>
          </a:p>
          <a:p>
            <a:pPr eaLnBrk="1" hangingPunct="1"/>
            <a:endParaRPr lang="es-ES" sz="1600" smtClean="0">
              <a:solidFill>
                <a:schemeClr val="tx1"/>
              </a:solidFill>
              <a:latin typeface="Arial" charset="0"/>
              <a:cs typeface="Arial" charset="0"/>
            </a:endParaRPr>
          </a:p>
          <a:p>
            <a:pPr algn="just" eaLnBrk="1" hangingPunct="1"/>
            <a:r>
              <a:rPr lang="es-ES" sz="1600" smtClean="0">
                <a:solidFill>
                  <a:schemeClr val="tx1"/>
                </a:solidFill>
                <a:latin typeface="Arial" charset="0"/>
                <a:cs typeface="Arial" charset="0"/>
              </a:rPr>
              <a:t>Exquisitas mermeladas de categoría extra. Hay de diferentes tipos:</a:t>
            </a:r>
          </a:p>
          <a:p>
            <a:pPr eaLnBrk="1" hangingPunct="1"/>
            <a:r>
              <a:rPr lang="es-ES" sz="1600" smtClean="0">
                <a:solidFill>
                  <a:schemeClr val="tx1"/>
                </a:solidFill>
                <a:latin typeface="Arial" charset="0"/>
                <a:cs typeface="Arial" charset="0"/>
              </a:rPr>
              <a:t>- Ciruela con nueces y pasas.</a:t>
            </a:r>
          </a:p>
          <a:p>
            <a:pPr eaLnBrk="1" hangingPunct="1"/>
            <a:r>
              <a:rPr lang="es-ES" sz="1600" smtClean="0">
                <a:solidFill>
                  <a:schemeClr val="tx1"/>
                </a:solidFill>
                <a:latin typeface="Arial" charset="0"/>
                <a:cs typeface="Arial" charset="0"/>
              </a:rPr>
              <a:t>- Mandarina con pomelo</a:t>
            </a:r>
          </a:p>
          <a:p>
            <a:pPr eaLnBrk="1" hangingPunct="1"/>
            <a:r>
              <a:rPr lang="es-ES" sz="1600" smtClean="0">
                <a:solidFill>
                  <a:schemeClr val="tx1"/>
                </a:solidFill>
                <a:latin typeface="Arial" charset="0"/>
                <a:cs typeface="Arial" charset="0"/>
              </a:rPr>
              <a:t>- Manzana con canela</a:t>
            </a:r>
          </a:p>
          <a:p>
            <a:pPr eaLnBrk="1" hangingPunct="1">
              <a:buFontTx/>
              <a:buChar char="-"/>
            </a:pPr>
            <a:r>
              <a:rPr lang="es-ES" sz="1600" smtClean="0">
                <a:solidFill>
                  <a:schemeClr val="tx1"/>
                </a:solidFill>
                <a:latin typeface="Arial" charset="0"/>
                <a:cs typeface="Arial" charset="0"/>
              </a:rPr>
              <a:t>- etc.</a:t>
            </a:r>
          </a:p>
          <a:p>
            <a:pPr eaLnBrk="1" hangingPunct="1"/>
            <a:endParaRPr lang="es-ES" sz="1600" smtClean="0">
              <a:latin typeface="Arial Rounded MT Bold" pitchFamily="34" charset="0"/>
            </a:endParaRPr>
          </a:p>
          <a:p>
            <a:pPr eaLnBrk="1" hangingPunct="1"/>
            <a:endParaRPr lang="es-ES" sz="1600" smtClean="0">
              <a:latin typeface="Arial Rounded MT Bold" pitchFamily="34" charset="0"/>
            </a:endParaRPr>
          </a:p>
          <a:p>
            <a:pPr eaLnBrk="1" hangingPunct="1"/>
            <a:r>
              <a:rPr lang="es-ES" sz="1600" smtClean="0">
                <a:latin typeface="Arial Rounded MT Bold" pitchFamily="34" charset="0"/>
              </a:rPr>
              <a:t> </a:t>
            </a:r>
          </a:p>
        </p:txBody>
      </p:sp>
      <p:pic>
        <p:nvPicPr>
          <p:cNvPr id="7172" name="Picture 2" descr="http://www.laalcuzariojana.com/358-thickbox_default/mermeladas-caseras-de-la-rioja-varios-sabores-anamela.jpg"/>
          <p:cNvPicPr>
            <a:picLocks noChangeAspect="1" noChangeArrowheads="1"/>
          </p:cNvPicPr>
          <p:nvPr/>
        </p:nvPicPr>
        <p:blipFill>
          <a:blip r:embed="rId2" cstate="print"/>
          <a:srcRect l="28487" r="21114" b="17660"/>
          <a:stretch>
            <a:fillRect/>
          </a:stretch>
        </p:blipFill>
        <p:spPr bwMode="auto">
          <a:xfrm>
            <a:off x="6228184" y="3343275"/>
            <a:ext cx="1656184" cy="2894037"/>
          </a:xfrm>
          <a:prstGeom prst="roundRect">
            <a:avLst/>
          </a:prstGeom>
          <a:noFill/>
          <a:ln w="228600">
            <a:solidFill>
              <a:srgbClr val="750B3D"/>
            </a:solidFill>
            <a:bevel/>
            <a:headEnd/>
            <a:tailEnd/>
          </a:ln>
          <a:effectLst>
            <a:outerShdw blurRad="50800" dist="50800" dir="5400000" algn="ctr" rotWithShape="0">
              <a:schemeClr val="bg1"/>
            </a:outerShdw>
          </a:effectLst>
        </p:spPr>
      </p:pic>
      <p:sp>
        <p:nvSpPr>
          <p:cNvPr id="7" name="6 Llamada ovalada"/>
          <p:cNvSpPr/>
          <p:nvPr/>
        </p:nvSpPr>
        <p:spPr>
          <a:xfrm>
            <a:off x="3276600" y="5300663"/>
            <a:ext cx="2087563" cy="1152525"/>
          </a:xfrm>
          <a:prstGeom prst="wedgeEllipseCallout">
            <a:avLst>
              <a:gd name="adj1" fmla="val 68836"/>
              <a:gd name="adj2" fmla="val -58414"/>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FFFFFF"/>
                </a:solidFill>
                <a:latin typeface="Arial" charset="0"/>
                <a:cs typeface="Arial" charset="0"/>
              </a:rPr>
              <a:t>Precio:</a:t>
            </a:r>
          </a:p>
          <a:p>
            <a:pPr algn="ctr" fontAlgn="auto">
              <a:spcBef>
                <a:spcPts val="0"/>
              </a:spcBef>
              <a:spcAft>
                <a:spcPts val="0"/>
              </a:spcAft>
              <a:defRPr/>
            </a:pPr>
            <a:r>
              <a:rPr lang="es-ES" dirty="0"/>
              <a:t>2,50 €</a:t>
            </a:r>
          </a:p>
          <a:p>
            <a:pPr algn="ctr" fontAlgn="auto">
              <a:spcBef>
                <a:spcPts val="0"/>
              </a:spcBef>
              <a:spcAft>
                <a:spcPts val="0"/>
              </a:spcAft>
              <a:defRPr/>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contenido"/>
          <p:cNvSpPr>
            <a:spLocks noGrp="1"/>
          </p:cNvSpPr>
          <p:nvPr>
            <p:ph idx="1"/>
          </p:nvPr>
        </p:nvSpPr>
        <p:spPr>
          <a:xfrm>
            <a:off x="457200" y="1481138"/>
            <a:ext cx="2962275" cy="4525962"/>
          </a:xfrm>
        </p:spPr>
        <p:txBody>
          <a:bodyPr/>
          <a:lstStyle/>
          <a:p>
            <a:pPr eaLnBrk="1" hangingPunct="1">
              <a:buFont typeface="Wingdings" pitchFamily="2" charset="2"/>
              <a:buNone/>
              <a:defRPr/>
            </a:pPr>
            <a:r>
              <a:rPr lang="es-ES" b="1" dirty="0" smtClean="0">
                <a:latin typeface="Arial" pitchFamily="34" charset="0"/>
                <a:cs typeface="Arial" pitchFamily="34" charset="0"/>
              </a:rPr>
              <a:t>Ref.:005</a:t>
            </a:r>
          </a:p>
          <a:p>
            <a:pPr marL="11113" indent="-11113" eaLnBrk="1" hangingPunct="1">
              <a:buFont typeface="Wingdings" pitchFamily="2" charset="2"/>
              <a:buNone/>
              <a:defRPr/>
            </a:pPr>
            <a:endParaRPr lang="es-ES" sz="1600" b="1" dirty="0" smtClean="0">
              <a:latin typeface="Arial" pitchFamily="34" charset="0"/>
              <a:cs typeface="Arial" pitchFamily="34" charset="0"/>
            </a:endParaRPr>
          </a:p>
          <a:p>
            <a:pPr marL="11113" indent="-11113" eaLnBrk="1" hangingPunct="1">
              <a:buFont typeface="Wingdings" pitchFamily="2" charset="2"/>
              <a:buNone/>
              <a:defRPr/>
            </a:pPr>
            <a:r>
              <a:rPr lang="es-ES" sz="1600" b="1" dirty="0" smtClean="0">
                <a:latin typeface="Arial" pitchFamily="34" charset="0"/>
                <a:cs typeface="Arial" pitchFamily="34" charset="0"/>
              </a:rPr>
              <a:t>Son unos dulces que nos dejaron los árabes en el Valle del Cidacos durante la ocupación en los siglos IX y X, entonces conocidos como Fardeles.</a:t>
            </a:r>
            <a:endParaRPr lang="es-ES" sz="1600" b="1" dirty="0" smtClean="0">
              <a:latin typeface="Arial" charset="0"/>
              <a:cs typeface="Arial" charset="0"/>
            </a:endParaRPr>
          </a:p>
          <a:p>
            <a:pPr eaLnBrk="1" hangingPunct="1">
              <a:buFont typeface="Arial" charset="0"/>
              <a:buNone/>
              <a:defRPr/>
            </a:pPr>
            <a:endParaRPr lang="es-ES" sz="2000" dirty="0" smtClean="0">
              <a:latin typeface="Arial" charset="0"/>
              <a:cs typeface="Arial" charset="0"/>
            </a:endParaRPr>
          </a:p>
          <a:p>
            <a:pPr eaLnBrk="1" hangingPunct="1">
              <a:buFont typeface="Arial" charset="0"/>
              <a:buNone/>
              <a:defRPr/>
            </a:pPr>
            <a:endParaRPr lang="es-ES" sz="2000" dirty="0" smtClean="0">
              <a:latin typeface="Arial" charset="0"/>
              <a:cs typeface="Arial" charset="0"/>
            </a:endParaRPr>
          </a:p>
          <a:p>
            <a:pPr eaLnBrk="1" hangingPunct="1">
              <a:buFont typeface="Arial" charset="0"/>
              <a:buNone/>
              <a:defRPr/>
            </a:pPr>
            <a:endParaRPr lang="es-ES" sz="2000" dirty="0" smtClean="0">
              <a:latin typeface="Arial" charset="0"/>
              <a:cs typeface="Arial" charset="0"/>
            </a:endParaRPr>
          </a:p>
          <a:p>
            <a:pPr eaLnBrk="1" hangingPunct="1">
              <a:buFont typeface="Arial" charset="0"/>
              <a:buNone/>
              <a:defRPr/>
            </a:pPr>
            <a:endParaRPr lang="es-ES" sz="2000" dirty="0" smtClean="0">
              <a:latin typeface="Arial" charset="0"/>
              <a:cs typeface="Arial" charset="0"/>
            </a:endParaRPr>
          </a:p>
        </p:txBody>
      </p:sp>
      <p:sp>
        <p:nvSpPr>
          <p:cNvPr id="3" name="2 Título"/>
          <p:cNvSpPr>
            <a:spLocks noGrp="1"/>
          </p:cNvSpPr>
          <p:nvPr>
            <p:ph type="title"/>
          </p:nvPr>
        </p:nvSpPr>
        <p:spPr>
          <a:xfrm>
            <a:off x="468313" y="404813"/>
            <a:ext cx="8229600" cy="1143000"/>
          </a:xfrm>
        </p:spPr>
        <p:txBody>
          <a:bodyPr rtlCol="0">
            <a:normAutofit fontScale="90000"/>
          </a:bodyPr>
          <a:lstStyle/>
          <a:p>
            <a:pPr algn="ctr" eaLnBrk="1" fontAlgn="auto" hangingPunct="1">
              <a:spcAft>
                <a:spcPts val="0"/>
              </a:spcAft>
              <a:defRPr/>
            </a:pPr>
            <a:r>
              <a:rPr lang="es-ES" sz="4400" dirty="0" smtClean="0">
                <a:solidFill>
                  <a:srgbClr val="92D050"/>
                </a:solidFill>
                <a:latin typeface="Broadway" pitchFamily="82" charset="0"/>
                <a:cs typeface="Arial" pitchFamily="34" charset="0"/>
              </a:rPr>
              <a:t>FARDELEJOS LA QUELEÑA</a:t>
            </a:r>
            <a:r>
              <a:rPr lang="es-ES" dirty="0" smtClean="0"/>
              <a:t/>
            </a:r>
            <a:br>
              <a:rPr lang="es-ES" dirty="0" smtClean="0"/>
            </a:br>
            <a:endParaRPr lang="es-ES" dirty="0"/>
          </a:p>
        </p:txBody>
      </p:sp>
      <p:sp>
        <p:nvSpPr>
          <p:cNvPr id="13316" name="AutoShape 2"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13317" name="AutoShape 4"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7" name="6 Llamada ovalada"/>
          <p:cNvSpPr/>
          <p:nvPr/>
        </p:nvSpPr>
        <p:spPr>
          <a:xfrm>
            <a:off x="971550" y="4500563"/>
            <a:ext cx="2879725" cy="1592262"/>
          </a:xfrm>
          <a:prstGeom prst="wedgeEllipseCallout">
            <a:avLst>
              <a:gd name="adj1" fmla="val 76891"/>
              <a:gd name="adj2" fmla="val -102972"/>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solidFill>
                  <a:srgbClr val="FFFFFF"/>
                </a:solidFill>
                <a:latin typeface="Arial" charset="0"/>
                <a:cs typeface="Arial" charset="0"/>
              </a:rPr>
              <a:t>Precio:</a:t>
            </a:r>
          </a:p>
          <a:p>
            <a:pPr algn="ctr" fontAlgn="auto">
              <a:spcBef>
                <a:spcPts val="0"/>
              </a:spcBef>
              <a:spcAft>
                <a:spcPts val="0"/>
              </a:spcAft>
              <a:defRPr/>
            </a:pPr>
            <a:r>
              <a:rPr lang="es-ES" dirty="0"/>
              <a:t>12 grandes/6 </a:t>
            </a:r>
            <a:r>
              <a:rPr lang="es-ES" dirty="0"/>
              <a:t>€</a:t>
            </a:r>
          </a:p>
          <a:p>
            <a:pPr algn="ctr" fontAlgn="auto">
              <a:spcBef>
                <a:spcPts val="0"/>
              </a:spcBef>
              <a:spcAft>
                <a:spcPts val="0"/>
              </a:spcAft>
              <a:defRPr/>
            </a:pPr>
            <a:r>
              <a:rPr lang="es-ES" dirty="0"/>
              <a:t>6 grandes/3,50 </a:t>
            </a:r>
            <a:r>
              <a:rPr lang="es-ES" dirty="0"/>
              <a:t>€</a:t>
            </a:r>
          </a:p>
          <a:p>
            <a:pPr algn="ctr" fontAlgn="auto">
              <a:spcBef>
                <a:spcPts val="0"/>
              </a:spcBef>
              <a:spcAft>
                <a:spcPts val="0"/>
              </a:spcAft>
              <a:defRPr/>
            </a:pPr>
            <a:endParaRPr lang="es-ES" dirty="0"/>
          </a:p>
        </p:txBody>
      </p:sp>
      <p:sp>
        <p:nvSpPr>
          <p:cNvPr id="8" name="7 Rectángulo redondeado"/>
          <p:cNvSpPr/>
          <p:nvPr/>
        </p:nvSpPr>
        <p:spPr>
          <a:xfrm>
            <a:off x="4716463" y="1557338"/>
            <a:ext cx="3600450" cy="2519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 name="8 Imagen" descr="images.jpg"/>
          <p:cNvPicPr>
            <a:picLocks noChangeAspect="1"/>
          </p:cNvPicPr>
          <p:nvPr/>
        </p:nvPicPr>
        <p:blipFill>
          <a:blip r:embed="rId2" cstate="print"/>
          <a:srcRect l="7462" t="22801" r="5309" b="19047"/>
          <a:stretch>
            <a:fillRect/>
          </a:stretch>
        </p:blipFill>
        <p:spPr>
          <a:xfrm>
            <a:off x="4860032" y="1700808"/>
            <a:ext cx="3240360" cy="2160240"/>
          </a:xfrm>
          <a:prstGeom prst="round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contenido"/>
          <p:cNvSpPr>
            <a:spLocks noGrp="1"/>
          </p:cNvSpPr>
          <p:nvPr>
            <p:ph idx="1"/>
          </p:nvPr>
        </p:nvSpPr>
        <p:spPr>
          <a:xfrm>
            <a:off x="457200" y="1481138"/>
            <a:ext cx="2962275" cy="4525962"/>
          </a:xfrm>
        </p:spPr>
        <p:txBody>
          <a:bodyPr/>
          <a:lstStyle/>
          <a:p>
            <a:pPr eaLnBrk="1" hangingPunct="1">
              <a:buFont typeface="Arial" charset="0"/>
              <a:buNone/>
            </a:pPr>
            <a:endParaRPr lang="es-ES" sz="2000" smtClean="0">
              <a:latin typeface="Arial" charset="0"/>
              <a:cs typeface="Arial" charset="0"/>
            </a:endParaRPr>
          </a:p>
          <a:p>
            <a:pPr eaLnBrk="1" hangingPunct="1">
              <a:buFont typeface="Arial" charset="0"/>
              <a:buNone/>
            </a:pPr>
            <a:r>
              <a:rPr lang="es-ES" b="1" smtClean="0">
                <a:latin typeface="Arial" charset="0"/>
                <a:cs typeface="Arial" charset="0"/>
              </a:rPr>
              <a:t>Ref.: 006</a:t>
            </a:r>
          </a:p>
          <a:p>
            <a:pPr eaLnBrk="1" hangingPunct="1">
              <a:buFont typeface="Arial" charset="0"/>
              <a:buNone/>
            </a:pPr>
            <a:r>
              <a:rPr lang="es-ES" sz="1600" b="1" smtClean="0">
                <a:latin typeface="Arial" charset="0"/>
                <a:cs typeface="Arial" charset="0"/>
              </a:rPr>
              <a:t>Hojaldre muy fino</a:t>
            </a:r>
          </a:p>
          <a:p>
            <a:pPr eaLnBrk="1" hangingPunct="1">
              <a:buFont typeface="Arial" charset="0"/>
              <a:buNone/>
            </a:pPr>
            <a:r>
              <a:rPr lang="es-ES" sz="1600" b="1" smtClean="0">
                <a:latin typeface="Arial" charset="0"/>
                <a:cs typeface="Arial" charset="0"/>
              </a:rPr>
              <a:t>relleno con una</a:t>
            </a:r>
          </a:p>
          <a:p>
            <a:pPr eaLnBrk="1" hangingPunct="1">
              <a:buFont typeface="Arial" charset="0"/>
              <a:buNone/>
            </a:pPr>
            <a:r>
              <a:rPr lang="es-ES" sz="1600" b="1" smtClean="0">
                <a:latin typeface="Arial" charset="0"/>
                <a:cs typeface="Arial" charset="0"/>
              </a:rPr>
              <a:t>exquisita mezcla a</a:t>
            </a:r>
          </a:p>
          <a:p>
            <a:pPr eaLnBrk="1" hangingPunct="1">
              <a:buFont typeface="Arial" charset="0"/>
              <a:buNone/>
            </a:pPr>
            <a:r>
              <a:rPr lang="es-ES" sz="1600" b="1" smtClean="0">
                <a:latin typeface="Arial" charset="0"/>
                <a:cs typeface="Arial" charset="0"/>
              </a:rPr>
              <a:t>base de almendra</a:t>
            </a:r>
          </a:p>
          <a:p>
            <a:pPr eaLnBrk="1" hangingPunct="1">
              <a:buFont typeface="Arial" charset="0"/>
              <a:buNone/>
            </a:pPr>
            <a:r>
              <a:rPr lang="es-ES" sz="1600" b="1" smtClean="0">
                <a:latin typeface="Arial" charset="0"/>
                <a:cs typeface="Arial" charset="0"/>
              </a:rPr>
              <a:t>rayada, huevo y</a:t>
            </a:r>
          </a:p>
          <a:p>
            <a:pPr eaLnBrk="1" hangingPunct="1">
              <a:buFont typeface="Arial" charset="0"/>
              <a:buNone/>
            </a:pPr>
            <a:r>
              <a:rPr lang="es-ES" sz="1600" b="1" smtClean="0">
                <a:latin typeface="Arial" charset="0"/>
                <a:cs typeface="Arial" charset="0"/>
              </a:rPr>
              <a:t>azúcar.</a:t>
            </a:r>
          </a:p>
          <a:p>
            <a:pPr eaLnBrk="1" hangingPunct="1">
              <a:buFont typeface="Arial" charset="0"/>
              <a:buNone/>
            </a:pPr>
            <a:endParaRPr lang="es-ES" sz="2000" smtClean="0">
              <a:latin typeface="Arial" charset="0"/>
              <a:cs typeface="Arial" charset="0"/>
            </a:endParaRPr>
          </a:p>
          <a:p>
            <a:pPr eaLnBrk="1" hangingPunct="1">
              <a:buFont typeface="Arial" charset="0"/>
              <a:buNone/>
            </a:pPr>
            <a:r>
              <a:rPr lang="es-ES" sz="2000" smtClean="0">
                <a:latin typeface="Arial" charset="0"/>
                <a:cs typeface="Arial" charset="0"/>
              </a:rPr>
              <a:t> </a:t>
            </a:r>
          </a:p>
          <a:p>
            <a:pPr eaLnBrk="1" hangingPunct="1">
              <a:buFont typeface="Arial" charset="0"/>
              <a:buNone/>
            </a:pPr>
            <a:endParaRPr lang="es-ES" sz="2000" smtClean="0">
              <a:latin typeface="Arial" charset="0"/>
              <a:cs typeface="Arial" charset="0"/>
            </a:endParaRPr>
          </a:p>
          <a:p>
            <a:pPr eaLnBrk="1" hangingPunct="1">
              <a:buFont typeface="Arial" charset="0"/>
              <a:buNone/>
            </a:pPr>
            <a:endParaRPr lang="es-ES" sz="2000" smtClean="0">
              <a:latin typeface="Arial" charset="0"/>
              <a:cs typeface="Arial" charset="0"/>
            </a:endParaRPr>
          </a:p>
        </p:txBody>
      </p:sp>
      <p:sp>
        <p:nvSpPr>
          <p:cNvPr id="3" name="2 Título"/>
          <p:cNvSpPr>
            <a:spLocks noGrp="1"/>
          </p:cNvSpPr>
          <p:nvPr>
            <p:ph type="title"/>
          </p:nvPr>
        </p:nvSpPr>
        <p:spPr>
          <a:xfrm>
            <a:off x="468313" y="404813"/>
            <a:ext cx="8229600" cy="1143000"/>
          </a:xfrm>
        </p:spPr>
        <p:txBody>
          <a:bodyPr rtlCol="0">
            <a:normAutofit fontScale="90000"/>
          </a:bodyPr>
          <a:lstStyle/>
          <a:p>
            <a:pPr algn="ctr" eaLnBrk="1" fontAlgn="auto" hangingPunct="1">
              <a:spcAft>
                <a:spcPts val="0"/>
              </a:spcAft>
              <a:defRPr/>
            </a:pPr>
            <a:r>
              <a:rPr lang="es-ES" sz="4400" dirty="0" smtClean="0">
                <a:solidFill>
                  <a:srgbClr val="92D050"/>
                </a:solidFill>
                <a:latin typeface="Broadway" pitchFamily="82" charset="0"/>
                <a:cs typeface="Arial" pitchFamily="34" charset="0"/>
              </a:rPr>
              <a:t>FARDELEJOS LA QUELEÑA</a:t>
            </a:r>
            <a:r>
              <a:rPr lang="es-ES" dirty="0" smtClean="0"/>
              <a:t/>
            </a:r>
            <a:br>
              <a:rPr lang="es-ES" dirty="0" smtClean="0"/>
            </a:br>
            <a:endParaRPr lang="es-ES" dirty="0"/>
          </a:p>
        </p:txBody>
      </p:sp>
      <p:sp>
        <p:nvSpPr>
          <p:cNvPr id="14340" name="AutoShape 2"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14341" name="AutoShape 4" descr="data:image/jpeg;base64,/9j/4AAQSkZJRgABAQAAAQABAAD/2wCEAAkGBhQSERUUEhQWFRUVFxwXFxcWGBkYGBgXFxQXFhwYFxUXHCYeGBokGRcYITAgIycqLCwsFR4xNTAqNiYrLCkBCQoKDgwOGg8PGiwiHyQ0LCkqKSwsLCosLCosLCosKiksLCwsLywsLCwsLCwsKSwsLCwsLCwqLCwsLCksLCwsLP/AABEIAOEA4QMBIgACEQEDEQH/xAAbAAEAAgMBAQAAAAAAAAAAAAAABQYDBAcCAf/EAEgQAAEDAgMEBwQHBAgFBQAAAAEAAhEDIQQSMQVBUWEGEyIycYGRBxSh0SNCUrHB4fAWM2JyFyRTgpKistIVc5OzwjRDZHTx/8QAGgEBAAIDAQAAAAAAAAAAAAAAAAMEAQIFBv/EADARAAIBAwMCBAUDBQEAAAAAAAABAgMEERIhMUFRBRNhcRQiMpGhM7HwQlKBwdEj/9oADAMBAAIRAxEAPwDuKIiAIiIAiIgCIiAIiIAiIgCIiAIiIAiIgCIiAIiIAiIgCIiAIiIAiIgCIiAIiIAiIgCIiAIiIAiIgCIiAIiIAiIgCIiAIiIAiIgCIiAIiIAiIgCIiAIiIAiIgCIiAIiIAiIgCIiAIiIAiIgCIiAIiIAiIgCIiAIiIAiIgCw4jEBgkrMoXpE7soCNO3q9Ul1GA0OLRp9VxaSZ5he2YrFnVwH+H5LT6Oj6I/8AMqf9wrx0h6Qe7UnEtMkEMvYmOO4qCeIx1NtEsFKc/Lgssk3YzEAhua54mmPQQSVl67EgHttcdwAA+JXJmbaxI+kNaC24vmgua6AAQSZE6nhIC6H0R28cVQzPAD2mHRpyMbpCqUasaktOWXrqyqW8PM2a4fOx42p0vr4cTVaWjiA1w+CjGe1MH6x/wj5K3YjDtqNLXgEGxBXIOmnRv3SsHM/dvu3lyVuUWuGb2Ct670TWGXT+lEfb0/hCN9qTft/5QuWnTwt5Tb9c15ouAIzCRvEx5yOGvko4ts68vDKC6HVh7UW/bHoPkvTfaew/+40eI/JUOhTwzsrWw5zgbZTmmRYXgWk3O462nPW2VTpjM5jQ3UkAuDezEESYvJtOo1hSblR2lunjDLuPahT31G+h/Bq+/wBKFL+1b6H/AGLmW0KlAQaYDiYkXa0dkTcGZzTZZ6AwxaALudIALZdMCAOBLpEk8DxWN+5l2NHGcM6P/ShS/tWeh/2ryPalTmOsZ4wY9cqo9XZLGjM6m0DUx2soESS0m41JAvwUXjDQhpYMziLtgtbO+YM8LePm3XU1jZUJcJnTKntSpjSow+Tj/wCK8D2rM+030K51hPd8ot2nECHNzRIdp55bnjuut12x2gZjTbukCC4AE9ognKZtprFtb53MOzoR2aZdj7Waf2h/hK8H2us/TD81zjGYjD5QWNBdwDcre8bnQ92NOPmvWEr4bKMwhxIBBZnA1nLxGmt9VjL7knwNHGdLOjf0vU/0w/NB7YaW8f5D81SDsluWcjJgWlmYATe/Yk2/WsZi8Vh8ssbmdJsGBjT2jBI1jLGngd5TL7msbO3lxFnSj7YqXCP7h+a9j2w0N5P/AEn/ADXNMFisNl7bYcSJBYHgC85eWmt7HkpE7IbknJTmNPos0cZjJJ00WPmfUSs7eL3TLu72yUeB/wCmf9yM9tdAd5jj/KCPvXMsfjcOW9hkvBMdgNaRJiQN0bgeAO9TY2LTdRY5lKmSQMzuzDQfrXHaMwPF11lau5rO0t4JOUX9zrXRHptR2iKhote3qyA4PAHeBIiCeBViXMPYrSDTjgNBVa0eWcQunqaLyjj3MI06rjHgIiLYrhQvSLuqaUL0i7qAgtgPApGTH0j/APUVHdO8L1uHHV9pzHTlGpBsYHKx8itnZD/oHDjVqDhoSdfFSAywZdq5wOn1pEqKcFUhpZJTqyo1lUjymcldiBlyPys7oIccptMEtcQRMm8GVdvZ3gcofWc4tD4Y1rgWkhpPaINxLiY5AcVY6zWEOMSQRFxeNHDmPwEyvRLe1G/NYHjnkgbrR6+M1qNnGnLVnJ0LrxWVem6ajjPO+SSpvB0Mqn+1Jg92bOua3orTh67WtcSYAJuTaIB8vDddcw6b9JRiauVp+jp6cyrU5YRD4ZRlUrqS4W7ZWKjYB9Pu+XwWBZqjpIEjW5NhJ4ngFcdmezwmTVdMOIhvdc2BD2mZGrtd7dCNedWuqVtHVVeD1lavCnvIo3WZbzHOUdiyZGcmbnta8zddcobJw1EZWMpMIsSSC8iSYLj2t5WapgqOZtN7KZcbiaYImHN1I1IJHMLkvx2Ke1NlF3yb+hnIcBhTWqNpsuXEDiACQJMbrqYwnQ3EvzFrQAx5bLyaZMHvBpBMaH5q9YmuKT6gbSaCCHSTGc5Q0QGi1gBcwIXvGVHzQId1bKgIeAGkiwg5nA28eS1qeLVZY8uKWe+/7GJXNR8JJev3K7h+gpM9ZXN2icsmH+J7zdRoCvf7Ds6+IqdRHels5onSJjdpM8lJ4qtUfRqtzvcG1W9XUEtcRmBIJZEw0O8onUL1RcRTqiajnFjoIz5RYZbuMh2YkSPu0q/F3TTbn6Yx+ehDqq/3fzYh8T0AA7lXRv1xEv4kgWb5EqLxPRDEtyF3aDyGnqyXuAvcgxLfEjVXKhjxTwxZneanVuMkuJDogS53Ex5nmvmzsQ4R11RpEDvZbzMlpaAQRGnPduzTvruCbbzjut37YMqrWjl5ycw2hs11J7mOF2kiYMEAm45GJWjmHELsuKrtFUNyjLl6zODOWQQTBBmWjdxXuhXY4CAWBxgEsDQSebTY9mPKFaXjUlFN0/ySfFySy4/k4z1xnUzprfwRdkrYWjXHVvDKgJjtAzv0dlvG66rO3fZ/Ta01GP6sDM58wWtaGyA2mALTvkmNxlWKHjFKctFROLfHU3hdxbxJYKBC9ZjrJnSZ3cPBemr1lXayXsGs4KSwG1MQTkZUIbq7TQa+Z4bzC0HhSmxsOGsNXPBOZuUEiOBJHEgDdZ3JZRBWwo7nSPYiDkxpOprCTxOUmbeK6cuc+xp+ZmNda+J3aRkELoymhweWvP1pfzoERFuVAoXpF3VNKG6Rd1AVTo9tVjGvaXtBFV9iYNzxn8FNHaTSNRpq0gxzEhca24T7zVt9Y8t61Otduzev5KDWd+PhKqRU9XO/B13C4ulQcXOqkgNaxgc+Ya0XLiScz3OJJd4cFp7U9pVGmIZDjuiT+A+9cuLSdQ7zP5LwWgcPK/xUaajnSuSzT8HpJ5m8k1tvphXxRguys+yLDz/NQxfFh+ufivDnyvgTDe7OtCnCnHTBYQdoV2HZ1csptaSHuytJII1LQJtoJBK4+pzoY4jFZySGBjusMgDLlgZ51aOVwY0Erk+LWfxNLOfpy/cp3lHXDOeDolZgNUnQEi8tgxl1Gabxw38ljdhs7ju0DIJgRoS2BunfqqNhun9ZtNrMjXa5nOLsz53/AMJm9rbrKObtnEOjNXqGDI7RF/KFy4eE3PDaSWy6lONpV6tI6HXx1Npe978xpw14GW3AOYJOp471o09v4b7BNzHYmO1rL5IkXgKo0KjiCMxhxkzeSOJ1W9h6CmfhsIL5m37bEitUvqZbG7dYdHOjwd8ALfHeg280usx8azN5jh+fNRdFlQveHl4ZlpxJMaX1t4+A5raweHJDXZXNtMO1BBMaCbwqs7GlHhMglb04+v8Anubb9qgXJfHgd/I2+K1n7dpAz1cHS7W3BMG4vpuWk3CltV7AHFjh1jD2iATZzSTbdIHzWDE0Fj4WlGWP9kit4J4yTWDxtEwdXVQWgOcSSBraSALb+C2qlGYY53YadA25j+KeesKjYuYiTAuBNhPAKPqV3t7r3i82cQCeYBupl4a5PVGf33NvhHypHSRQ7Qyw3tTPaIsZnIWxO/WAo3pPtOm6hVpVKjadTqics9ozwbqZg25qoV+l9d5a2qWmn1jXEBgBDQRLWnUDLPE9o3uo7pJVa/F1Xsc1zXnMC05hERc7jbTdIUlDwufmxlVfG6x6NGsbWWta2R7F7K8gIV6U6qZieFLbDr5mmkGd2XZhckmwkW0MHf3IUQ9ZdnPcKkNEyIdOmXeZ3RxWUQ1o6os7B7GGxSxn/wBpw9GhdGXN/Yf/AOlxJ44k/wDaprpCnhweUvf15BERblQKG6Rd1TKhukXdQHEMVhusxtRsT2nEgTMTE24SD5LQxmEdSe5jiTB8JG4kbrblLExjas784NptmDrc4bqsW3MExuV4s55JLfqgRYjyy+ZPlXxsext6jWmL4aREhfCFlDULFgvmKjh3PcGsaXE7gJtvJ4AbybBWul7NqpkPrMa4Fgyta5/7wkAza0xoOanfZ5sBppZzmBqyXgtOV9GYa1r5EX7XEzvCmtrbapscGBtmADMB+70AEzLZgabhPBVK1fQtTeFx79zi3F9U8zy6XTk5rt/ofXwkl4D6Ydl6xuk/xNN2/Ec1D0cMXuaxolznBrRxc4gD4ld3xLaeJoOkNIykHrDDQHCCTGtlxyg5uDx7TOdlCu0zrmYCDPM5T5kKaE05YzzuvYktL2daMlJfMvyZdqYPD4WsaDqb67qcCrU6w0+3ALhSaBECYl8yQdyl8B0YpjG0KTpqUMS0PpPnK7IWOcJi2YEQRpcHkozpVs9/vtVzGmo2u81KLmAuFRtTtDIR3rmPJWSnjmUsbs6k5w/qlMUqrgeyKj2ZS2f4TlnhJ4FS+5mc5aE4tttPP259NyIwNFhxIYWdg1AzLmdMF+Wc0zO9TWzMNTdSxDzTE08uQZnaOeWw697eC0KGzKlPFy9jmhlXO5xBDQ1r8xdm0iBY77KW6N5/d8U5jXSRTiASf3hkCNSAqMll4fr+xHWl8uU/7evqfKbxlBDADm1BdBaGmRd0zJbpxX3b9ZtKs6mwRGlzPca6SSeJWZ7KrmtNQOsS1uYEFxdeBOtmEptjAVHYysQx5BLA0hvZPYZMONtd/JcatRcovbqum/X/AHgrqS17+vX2PeFYDh3PLQ5wc0AnNFzBkBw9QtV5Esmm0HNP1gHNkAWLiRcG4Uvg6Lm0ajWyD1jQCDE5SQSCLltvMLycOCWZ7mw7RzFoBc4nMTMAujzCsxtNKi0sbduue5Aq2JP+dCG6SNNOK1AzRcSIN8r26sdv3cfzrPSSmBXe2myADAa2SSfFxJJJV2wuCDTUZUOajWkVG8CbhzSNHD8PBQGMwbm4uvWyZm0S6ozNZtR7TDAD9btQ45dzCujDf/hbt6qTx2X34x/khulGxKdKjQqUjmHaoVj/APIpkl3kRmjkwKv4LCGpUDBabzwAGsK4bFqNxOHxWF6unSDm9cx+d+Xr2EZQ51V7ruFrbgVGdE9ndqo9wggimAbEGRm011A8itrmr5VJzXPT3LUKrinGXK/ZkXj9jVaIzPYch0eLt9d3mtArrmGYMmUtkHlx8eMaKI2j0Jw9XtNzU3E/UiOF2G2vCFXoXjkv/RGqvEniRStg9F6+Nc4UQ2Gd57yWtBOgkAkk8APGLKwbP9nmLoueXNpOBEQHEzfdOXdx15aq39H6FPCUW0W7jLnQO282LjB5RG4ABST8ZIsZ8F0YThLhnNuL+q5NRXymD2S4GpSoYltRjmf1lxaHCOyWMII4jW/ir2ofo4ZY7+b/AMQphWY8HKq1HUm5PqERFsRhQ3SHuqZUP0h7iA5BXp/16pu7JO6/aFjO4iVp7axbieqIAa0yNCTIm7hY6keAC2trNPvpj5XgxfxhRFYOL3Z5zSc0xrv0VfoeutopqLfZGNfCFmDVlw2GzvDZgHU8BxWkpKKyy85YR0XoTtScIAzrCWsDSXkdWwttlbeRA5bgoXaGxy+u4U3Pe0x1sAkC3dzXMkemqmtt46lgMKylT3WkaydXc3G/42UXsjp5h6NEMIcCGu1YS51QuMOJbIgjW8rjVI+dLl4XXGfXB51KeZVKceWTlPaJpU+rmnTztApGpPVyZs+NNIGi5dtWv1terU+07ysA3s8G2tyhTu3emLqwNOiDTpnLPPKI7DTdo/XNV9lKFdtoSSTl02WS9Z0XBubWGzbw+3cRTbkp1cjfstp0gL8gy6wtcXEl0SeADRw7rQAPIL4Ka9tEK6y8lFbpG7SruIDS5xA0BcSB4A2C3aLlG03rbw7pIA1KqVY7ZZHJJEjUrhrSYus+BhrWgtbOhkbyZO7jPqtdmyarspDQ5oMkSb8v0VujDVJswweYkTPO+nBcaq/mThuVKji9iWo1WtvAmbW0AgaLap1QZNreAm6h/cagvl8iQTE7yOXDgszKT7zAniYjlz/JWoVZdUc2UF0ZstYXOn6tt9xO74bvwWatSkEOEggCIBHobTZeMOXtuYE/hZe/eHgEADSLjwFrBZSWMvOTVt52ILaHR3CuaXOYBA+rLbxwaQJ+SxbKpspMaxrTA4niZk31K3tp0uzGpPDwO6LqJ96ggWk6eN93jvVCpVm5aX0OhBOUN2WPD4lo36aCZ+yLzfitk1A8zAm/hx8rqvYBna7W/WdfgeJ+KkeoIJg+FxwO4eGngrFGu5LdbFSrSUXsz7iHkmGzlM2sN95HmN+5HNLY+8I0ObcQYGl/HeOC+MxRnSPIctRrzUscct7mjzwi19DXk0Xz/aHX+RqsCr/Qx00XnX6Q/wClisC71v8ApxOdU+thERTkYUP0h7imFD9Ie4gOU46PfX2nsW8Z1PJR+1sK7N1hjK4wIgaCNBYaGL6RopDaNOca7kzcSLTGo8dFg2m8VMrG3e0wfsx5SOF9dyrNpRyz09u2tGOxG4XCuqODWAucbABWXEYGlgqJzxUqvAnkdQxs+pPJetlNbh2OdMGO07h4Hcq7tLHGtUzmY0aOA4nmVxvOd9N04LEFy+/oTOTqSwuDBicS+pGczlENAs1vgOPNYcq9rKMG8iQ0xxiy6qUKawsJE+0VhGABegFJ4bo3WflgDtGN5+4fqQpA9C6jBnqEtbusMxgxpJjzUfxFPfDzjsRutBPGSAC+kL4F9KsG+T6HLZ2fh3vrMLQcrT2juAIOp/BNlbMNeqGCw1cRuHLmdB+SvVejTo0+ppjLoLQSSCLSeYvvJHITXuMOnL2KVxcKDUFyzW2e3Lpwg/EcNPkpKlRcfqi2ojwmPh6rTwtiL3PhJ3eS26deBzPAzaL/AAg+a5VtFRitRz6sm3sZOpuZMTby4z5LWxczGotoRExv+N+fmvbcdpvm0TqfPXVa74fO4SNNT+XNTTa04iRRynlmyxgLRB5yLibEmfRfcRhxEzJP3C2v60WGngxoyRHA3nn5fesLcYQdCTF7RYGZJ4fJQurGKxNYN1Ft/KzDjKO4X8iDGiquNwZdj6Ziwp5rgiwLo0HEhWjEYyIi4ubmeO9aGb6SQLxGmt5v5zu3Ko5xjJtdmvuWoqTW5vYbD8iAb2HLmpCjhW3m0XE+Pz+5RmHxP2tLC+hFpWcYwuMDUGBpvuTc2v8AepaMoRRFUU2zcNHUzrv5HS60cS6+UC3EDXQTI1v96yMx9joZ148N/gsdPEAEeH4qeUotYTI0mt2XDoe2KLv+Yf8AS1Tyg+iTgaJI3vPwDR+CnF36CxTRzan1MIiKY0Ch+kPcUwojpD3EByfatYtxjjMdmDabX3c9PNAbuqP7M3k7hunnClNpDLVLhrYx4W+8FV7a+JL6lyYAmIgSZvG+0LztWrK6qO3jsly/Y9JQ+aMcdjzjccasDRg0HE8SsNIgOGYSJuOI8l5leXLp06MKcNENkXlFRWDpOxtg4cU3VC0ggiYNiDYQQBNzpKkcDQp04IpEuncwktdvlx1E/FZ9i13VcFhy0tk025s1+62DA45wFjxD7lrqlR5ES1jIuDMjzbuWVQhDDxv3PNVKk5yab6mV5c4dqmGWN3OgSeQIPOTf1Wem1lcZahDy2T2C4ATLdRrvWiaEBxFEm5vUcTJzMAOW9rT/AHea2RiMtElpa13aIsIjOSLW+r98qXKXJDh9P5+5x6vRyPcw6sc5p8WuLfwXglb23mEV3uP1yX7tXEk3FjeVHErWMlJZR6iL2Rd+gWEHu76ou453eGUlg9Mrj/eWTEOPVgk3sPWB+KiehFSuyjVIY7q2us/d2ozADUgEAmPtOUhtChUbD2d3vWv5TvHA/oQ14p03t0OBKT89tvqKdW8z908IiV6qVpggjs35DW196iG1H1HEPplsDUxwvYfnovLXOc/IByzE6Anhx4b1w1TnEvOUGyZwgdUdfujsgwOMtBB3cfNSDKwkG3A304zwE7wPRalPEZGw2wGpOaDMyTuBn71qVa7jJjSYLTzGt532jieKa1BdyPQ5vsSxdlce1A9dOXwWOi7MZkwZEHcRugLFQfLQ4ngSTffp+uKVKOUEhxuQdRAtqLaKjUqubz05MqONjNVwYLLZZkGNBHPiouvhKjC4Fg1JBBE6jfP6ups0hlzDe0XvKwe95nwRBHHwI/PzWabTk4sRnJcEP1VZurDpa02iCN/r81hr1hwy+Mzpx8CrKzHDLeSbX19fVeamNDhDtLn4EAzHG2iuOjDHIVeWeCtOrHQnhFxuXj3gi8+h8TNvH4KXxtBhuRod3A23XGn3Ks7dc+k0PpEEA9oa2nvcRe3molSbnpTJlUTWcHVugbpwgP8AG774VjVQ9leKNTZzHO1L6gMcqhH4K3r1lvFxpRT7HDrfqS9wiIpyIKI6QdxS6iOkHcQHMekeOyVDAkhoHr/+qtBxJkmSf16Kb23h3VsUaYIHZk2+yTv9PRaeO2G+k3M4iI/QXLo0NE5Ta3b/AAeltZwjCKb3ZpyvJK8Ara/4bVP1DpO5Wi65JcssfRzpLTwzGF8uIBAaNRJJMnduWfFdP+0HMbffbfESJjdyVJlJUHk9NT7laVrTlJya3LDium9d+pERA8N8xEyomttSo8Q55j0566rFVwbmta8iztPMStcuhbeTDOWsv13JIQpxXypGQu3lWfov0Q68CrWdFJw7Aa6HOIJF7WbAJtc8lsdEOikxWxDbG9OmRr/G8cOAPjwWbbfSCpicSMFhXZGmW1arO8AIzdWfqgCRMd4jTfOlg59xdNtwpdOX2LHSptoNAY9tGjRFwSHCJJlznXE8SVgoZHAVKUhjiRAh9N3MZCS0H0sZAWnj8JXdUZRo06TMMI601Wh3WXkta03cY1c4XLpmy8Yna2DoVGt6/J1IytpMeQwTAg02CDxg6clk4+G/VslauBZoewfUeUj7oWni+jzXizoPER8RdR9LpPUp0TVqP6/rHEUW4Wk/QGHOOfUg8SAecqdpbR7TWOyhzmyWlzMwMTBa06gbxbmtZU4TWGhmcHlFcxGy8TSPZb1g5RJEzFzf0UW7EOZ+8pPZ/MHRu3myuWE2pRqNzMa/KXZcxa9om0WcAcpnvAZea+4rZ091zmnk5w+AMLnVPDYNfKW4Xso/Uiu4XaTIy5sp07WnqLeq+1sZTE56jOQBn0E8Vt1dn1WnMQ2p5NnzlpPoVkDmkS/DN5w0fiFz34X3f4JHdLOUj5g65fTa903FjxExPK0KFqPLSRx++PHjCksXjaIZDGuYfF0C890SPgFFPwgc0OzkDiWtid+rwfgqkrKcJ/LuT0q0cPJ697PxHGLeca/lCe9kgAmBEac9/hcrUbsx7+5iGf4CPjcc1sfs1iJnrWHyf+DVYVnUe5l1qaM1TEWgnyHCLGfNalWmKgLR2p1txHwWzT6MVPrVfECm/d/cUjQ6KAgdp45w2N26x3LZWFZvKNfiaUVyWj2Y4bq9ntbwqVOH9oTuVsUN0UwIo4cMaSQHOMnW5nd4qZXpqKaglLnByKjUptoSiQilNAonpB3FLLXxeDbUEOnyQHGdpB1LEuqkENMtBib9l06c/OEr7Ta6j1YNQki5LS4neZJHP4LrH7NUuLvUfJP2bpcXeo+Sj0F6N2kknHdepx/DGnAHVGQQbsc4mJ1tvkW5LO6u+I6utEfYfrwmZXWv2cpcXeo+S+/s7S/i9R8ljyzZ3uf6fycexEuEDD1DJJP0RGsaRoRHxXzCUXtBHu9WCNerJOoMkkD05ldj/Z+lz+HyX0bApc/h8lnyx8c8Ywceq7NrVSGik5gLpLnCG77kCTN9ytOw9i4fDXvUqRd7mH/KIho+PNXkbCp8D+vJfRsSnwKzoRFUu6k1p4XoVbHVm1QWk1Q02IYSyR/MO0PIhYMPTp0WltCl1c72sbPiS50nzVyGxqfBfRsinwWdKK2ppYKHi2VXUy2kXsc6zqj8r3nwOcBvgBAnRRGB6DUGwagqVDqbhrSfIl3xXVRsunwX3/hrOCxoRvGrKKwiluc5rQKTIytysYXZWACw7oJ0sonDbEqsa408tGrUd9JUaX1XmmAYbnqmc03nTkuljZ7OC++4s4LOhGqm0c+fskuZTY/rH5DmLjWe1zzvzZAJH8OnJSrKjxPY15/krb7m3gvvujeCaUattlTzv+x+vRIf9hW33ZvBfeobwWcIwUevsnPrTE8d606nRIOEEOiZjd6LovUjgvvVDgo3RhLlGyk0UXB9HG0+7QZPEiT8VIDC1NzQPAK1ZBwX3IFuoRXCMNt8lU9xqnUD0WbDbMfm7QsrLlSFnCMGLC4cMbDbDVZkRZAREQBERAEREAREQBERAEREAREQBERAEREAREQBERAEREAREQBERAEREAREQBERAEREAREQBERAERE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7" name="6 Llamada ovalada"/>
          <p:cNvSpPr/>
          <p:nvPr/>
        </p:nvSpPr>
        <p:spPr>
          <a:xfrm>
            <a:off x="755650" y="4868863"/>
            <a:ext cx="2447925" cy="1368425"/>
          </a:xfrm>
          <a:prstGeom prst="wedgeEllipseCallout">
            <a:avLst>
              <a:gd name="adj1" fmla="val 61877"/>
              <a:gd name="adj2" fmla="val -167023"/>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FF"/>
              </a:solidFill>
              <a:latin typeface="Arial" charset="0"/>
              <a:cs typeface="Arial" charset="0"/>
            </a:endParaRPr>
          </a:p>
          <a:p>
            <a:pPr algn="ctr" fontAlgn="auto">
              <a:spcBef>
                <a:spcPts val="0"/>
              </a:spcBef>
              <a:spcAft>
                <a:spcPts val="0"/>
              </a:spcAft>
              <a:defRPr/>
            </a:pPr>
            <a:r>
              <a:rPr lang="es-ES" dirty="0">
                <a:solidFill>
                  <a:srgbClr val="FFFFFF"/>
                </a:solidFill>
                <a:latin typeface="Arial" charset="0"/>
                <a:cs typeface="Arial" charset="0"/>
              </a:rPr>
              <a:t>Precio:</a:t>
            </a:r>
          </a:p>
          <a:p>
            <a:pPr fontAlgn="auto">
              <a:spcBef>
                <a:spcPts val="0"/>
              </a:spcBef>
              <a:spcAft>
                <a:spcPts val="0"/>
              </a:spcAft>
              <a:defRPr/>
            </a:pPr>
            <a:r>
              <a:rPr lang="es-ES" dirty="0"/>
              <a:t>12 pequeños</a:t>
            </a:r>
          </a:p>
          <a:p>
            <a:pPr algn="ctr" fontAlgn="auto">
              <a:spcBef>
                <a:spcPts val="0"/>
              </a:spcBef>
              <a:spcAft>
                <a:spcPts val="0"/>
              </a:spcAft>
              <a:defRPr/>
            </a:pPr>
            <a:r>
              <a:rPr lang="es-ES" dirty="0"/>
              <a:t>5,50 </a:t>
            </a:r>
            <a:r>
              <a:rPr lang="es-ES" dirty="0"/>
              <a:t>€</a:t>
            </a:r>
          </a:p>
          <a:p>
            <a:pPr algn="ctr" fontAlgn="auto">
              <a:spcBef>
                <a:spcPts val="0"/>
              </a:spcBef>
              <a:spcAft>
                <a:spcPts val="0"/>
              </a:spcAft>
              <a:defRPr/>
            </a:pPr>
            <a:endParaRPr lang="es-ES" dirty="0"/>
          </a:p>
          <a:p>
            <a:pPr algn="ctr" fontAlgn="auto">
              <a:spcBef>
                <a:spcPts val="0"/>
              </a:spcBef>
              <a:spcAft>
                <a:spcPts val="0"/>
              </a:spcAft>
              <a:defRPr/>
            </a:pPr>
            <a:r>
              <a:rPr lang="es-ES" dirty="0"/>
              <a:t> </a:t>
            </a:r>
            <a:endParaRPr lang="es-ES" dirty="0">
              <a:solidFill>
                <a:srgbClr val="FFFFFF"/>
              </a:solidFill>
              <a:latin typeface="Arial" charset="0"/>
              <a:cs typeface="Arial" charset="0"/>
            </a:endParaRPr>
          </a:p>
        </p:txBody>
      </p:sp>
      <p:sp>
        <p:nvSpPr>
          <p:cNvPr id="8" name="7 Rectángulo redondeado"/>
          <p:cNvSpPr/>
          <p:nvPr/>
        </p:nvSpPr>
        <p:spPr>
          <a:xfrm>
            <a:off x="3563938" y="1484313"/>
            <a:ext cx="4103687" cy="259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 name="Picture 2" descr="G:\cabecera_bottom_right.gif"/>
          <p:cNvPicPr>
            <a:picLocks noChangeAspect="1" noChangeArrowheads="1"/>
          </p:cNvPicPr>
          <p:nvPr/>
        </p:nvPicPr>
        <p:blipFill>
          <a:blip r:embed="rId2" cstate="print"/>
          <a:srcRect/>
          <a:stretch>
            <a:fillRect/>
          </a:stretch>
        </p:blipFill>
        <p:spPr bwMode="auto">
          <a:xfrm>
            <a:off x="3635896" y="1628800"/>
            <a:ext cx="3952056" cy="2312640"/>
          </a:xfrm>
          <a:prstGeom prst="roundRect">
            <a:avLst/>
          </a:prstGeom>
          <a:noFill/>
          <a:effectLst>
            <a:softEdge rad="1270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500" y="428625"/>
            <a:ext cx="7772400" cy="1041400"/>
          </a:xfrm>
        </p:spPr>
        <p:txBody>
          <a:bodyPr/>
          <a:lstStyle/>
          <a:p>
            <a:pPr algn="ctr" eaLnBrk="1" fontAlgn="auto" hangingPunct="1">
              <a:spcAft>
                <a:spcPts val="0"/>
              </a:spcAft>
              <a:defRPr/>
            </a:pPr>
            <a:r>
              <a:rPr lang="es-ES" sz="4000" dirty="0" smtClean="0">
                <a:solidFill>
                  <a:srgbClr val="92D050"/>
                </a:solidFill>
                <a:latin typeface="Broadway" pitchFamily="82" charset="0"/>
              </a:rPr>
              <a:t>Vino Azabache Ecológico</a:t>
            </a:r>
            <a:endParaRPr lang="es-ES" sz="4000" dirty="0">
              <a:solidFill>
                <a:srgbClr val="92D050"/>
              </a:solidFill>
              <a:latin typeface="Broadway" pitchFamily="82" charset="0"/>
            </a:endParaRPr>
          </a:p>
        </p:txBody>
      </p:sp>
      <p:sp>
        <p:nvSpPr>
          <p:cNvPr id="15363" name="2 Subtítulo"/>
          <p:cNvSpPr>
            <a:spLocks noGrp="1"/>
          </p:cNvSpPr>
          <p:nvPr>
            <p:ph type="subTitle" idx="1"/>
          </p:nvPr>
        </p:nvSpPr>
        <p:spPr>
          <a:xfrm>
            <a:off x="2268538" y="1557338"/>
            <a:ext cx="2984500" cy="4714875"/>
          </a:xfrm>
        </p:spPr>
        <p:txBody>
          <a:bodyPr/>
          <a:lstStyle/>
          <a:p>
            <a:pPr eaLnBrk="1" hangingPunct="1"/>
            <a:r>
              <a:rPr lang="es-ES" sz="2400" smtClean="0">
                <a:solidFill>
                  <a:schemeClr val="tx1"/>
                </a:solidFill>
                <a:latin typeface="Arial" charset="0"/>
                <a:cs typeface="Arial" charset="0"/>
              </a:rPr>
              <a:t>Ref.:  007</a:t>
            </a:r>
          </a:p>
          <a:p>
            <a:pPr eaLnBrk="1" hangingPunct="1"/>
            <a:r>
              <a:rPr lang="es-ES" sz="1600" smtClean="0">
                <a:solidFill>
                  <a:schemeClr val="tx1"/>
                </a:solidFill>
                <a:latin typeface="Arial" charset="0"/>
                <a:cs typeface="Arial" charset="0"/>
              </a:rPr>
              <a:t>Vino joven tinto ecológico de la D.O.Ca. Rioja.</a:t>
            </a:r>
          </a:p>
          <a:p>
            <a:pPr eaLnBrk="1" hangingPunct="1"/>
            <a:r>
              <a:rPr lang="es-ES" sz="1600" smtClean="0">
                <a:solidFill>
                  <a:schemeClr val="tx1"/>
                </a:solidFill>
                <a:latin typeface="Arial" charset="0"/>
                <a:cs typeface="Arial" charset="0"/>
              </a:rPr>
              <a:t>Se realiza a partir de uvas cultivadas en agricultura ecológica.</a:t>
            </a:r>
          </a:p>
          <a:p>
            <a:pPr eaLnBrk="1" hangingPunct="1"/>
            <a:r>
              <a:rPr lang="es-ES" sz="1600" smtClean="0">
                <a:solidFill>
                  <a:schemeClr val="tx1"/>
                </a:solidFill>
                <a:latin typeface="Arial" charset="0"/>
                <a:cs typeface="Arial" charset="0"/>
              </a:rPr>
              <a:t>Fermentación realizada en depósitos de acero inoxidable a temperatura controlada entre 25-28ºC.</a:t>
            </a:r>
          </a:p>
          <a:p>
            <a:pPr eaLnBrk="1" hangingPunct="1"/>
            <a:endParaRPr lang="es-ES" smtClean="0">
              <a:latin typeface="Arial Rounded MT Bold" pitchFamily="34" charset="0"/>
            </a:endParaRPr>
          </a:p>
        </p:txBody>
      </p:sp>
      <p:pic>
        <p:nvPicPr>
          <p:cNvPr id="8196" name="Picture 2" descr="http://www.agro-alimentarias.coop/ficheros/images/02864_gv.jpg"/>
          <p:cNvPicPr>
            <a:picLocks noChangeAspect="1" noChangeArrowheads="1"/>
          </p:cNvPicPr>
          <p:nvPr/>
        </p:nvPicPr>
        <p:blipFill>
          <a:blip r:embed="rId2" cstate="print"/>
          <a:srcRect/>
          <a:stretch>
            <a:fillRect/>
          </a:stretch>
        </p:blipFill>
        <p:spPr bwMode="auto">
          <a:xfrm>
            <a:off x="6228184" y="2132856"/>
            <a:ext cx="2160240" cy="3810000"/>
          </a:xfrm>
          <a:prstGeom prst="roundRect">
            <a:avLst/>
          </a:prstGeom>
          <a:solidFill>
            <a:srgbClr val="750B3D"/>
          </a:solidFill>
          <a:ln>
            <a:solidFill>
              <a:srgbClr val="750B3D"/>
            </a:solidFill>
            <a:headEnd/>
            <a:tailEnd/>
          </a:ln>
        </p:spPr>
        <p:style>
          <a:lnRef idx="2">
            <a:schemeClr val="accent2">
              <a:shade val="50000"/>
            </a:schemeClr>
          </a:lnRef>
          <a:fillRef idx="1">
            <a:schemeClr val="accent2"/>
          </a:fillRef>
          <a:effectRef idx="0">
            <a:schemeClr val="accent2"/>
          </a:effectRef>
          <a:fontRef idx="minor">
            <a:schemeClr val="lt1"/>
          </a:fontRef>
        </p:style>
      </p:pic>
      <p:sp>
        <p:nvSpPr>
          <p:cNvPr id="5" name="4 Llamada ovalada"/>
          <p:cNvSpPr/>
          <p:nvPr/>
        </p:nvSpPr>
        <p:spPr>
          <a:xfrm>
            <a:off x="3995738" y="5732463"/>
            <a:ext cx="1662112" cy="1125537"/>
          </a:xfrm>
          <a:prstGeom prst="wedgeEllipseCallout">
            <a:avLst>
              <a:gd name="adj1" fmla="val 68836"/>
              <a:gd name="adj2" fmla="val -58414"/>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FF"/>
              </a:solidFill>
              <a:latin typeface="Arial" charset="0"/>
              <a:cs typeface="Arial" charset="0"/>
            </a:endParaRPr>
          </a:p>
          <a:p>
            <a:pPr algn="ctr" fontAlgn="auto">
              <a:spcBef>
                <a:spcPts val="0"/>
              </a:spcBef>
              <a:spcAft>
                <a:spcPts val="0"/>
              </a:spcAft>
              <a:defRPr/>
            </a:pPr>
            <a:r>
              <a:rPr lang="es-ES" dirty="0">
                <a:solidFill>
                  <a:srgbClr val="FFFFFF"/>
                </a:solidFill>
                <a:latin typeface="Arial" charset="0"/>
                <a:cs typeface="Arial" charset="0"/>
              </a:rPr>
              <a:t>Precio</a:t>
            </a:r>
            <a:r>
              <a:rPr lang="es-ES" dirty="0">
                <a:solidFill>
                  <a:srgbClr val="FFFFFF"/>
                </a:solidFill>
                <a:latin typeface="Arial" charset="0"/>
                <a:cs typeface="Arial" charset="0"/>
              </a:rPr>
              <a:t>:</a:t>
            </a:r>
          </a:p>
          <a:p>
            <a:pPr algn="ctr" fontAlgn="auto">
              <a:spcBef>
                <a:spcPts val="0"/>
              </a:spcBef>
              <a:spcAft>
                <a:spcPts val="0"/>
              </a:spcAft>
              <a:defRPr/>
            </a:pPr>
            <a:r>
              <a:rPr lang="es-ES" dirty="0"/>
              <a:t>3,40 €</a:t>
            </a:r>
          </a:p>
          <a:p>
            <a:pPr algn="ctr" fontAlgn="auto">
              <a:spcBef>
                <a:spcPts val="0"/>
              </a:spcBef>
              <a:spcAft>
                <a:spcPts val="0"/>
              </a:spcAft>
              <a:defRPr/>
            </a:pPr>
            <a:endParaRPr lang="es-ES" dirty="0"/>
          </a:p>
          <a:p>
            <a:pPr algn="ctr" fontAlgn="auto">
              <a:spcBef>
                <a:spcPts val="0"/>
              </a:spcBef>
              <a:spcAft>
                <a:spcPts val="0"/>
              </a:spcAft>
              <a:defRPr/>
            </a:pPr>
            <a:r>
              <a:rPr lang="es-ES" dirty="0"/>
              <a:t> </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620713"/>
            <a:ext cx="7851775" cy="1008062"/>
          </a:xfrm>
        </p:spPr>
        <p:txBody>
          <a:bodyPr/>
          <a:lstStyle/>
          <a:p>
            <a:pPr algn="ctr" eaLnBrk="1" fontAlgn="auto" hangingPunct="1">
              <a:spcAft>
                <a:spcPts val="0"/>
              </a:spcAft>
              <a:defRPr/>
            </a:pPr>
            <a:r>
              <a:rPr lang="es-ES" sz="4000" dirty="0" smtClean="0">
                <a:solidFill>
                  <a:srgbClr val="92D050"/>
                </a:solidFill>
                <a:latin typeface="Broadway" pitchFamily="82" charset="0"/>
              </a:rPr>
              <a:t>Jabón cosmético “</a:t>
            </a:r>
            <a:r>
              <a:rPr lang="es-ES" sz="4000" dirty="0" err="1" smtClean="0">
                <a:solidFill>
                  <a:srgbClr val="92D050"/>
                </a:solidFill>
                <a:latin typeface="Broadway" pitchFamily="82" charset="0"/>
              </a:rPr>
              <a:t>Isul</a:t>
            </a:r>
            <a:r>
              <a:rPr lang="es-ES" sz="4000" dirty="0" smtClean="0">
                <a:solidFill>
                  <a:srgbClr val="92D050"/>
                </a:solidFill>
                <a:latin typeface="Broadway" pitchFamily="82" charset="0"/>
              </a:rPr>
              <a:t>”</a:t>
            </a:r>
            <a:endParaRPr lang="es-ES" sz="4000" dirty="0">
              <a:solidFill>
                <a:srgbClr val="92D050"/>
              </a:solidFill>
              <a:latin typeface="Broadway" pitchFamily="82" charset="0"/>
            </a:endParaRPr>
          </a:p>
        </p:txBody>
      </p:sp>
      <p:sp>
        <p:nvSpPr>
          <p:cNvPr id="16387" name="2 Subtítulo"/>
          <p:cNvSpPr>
            <a:spLocks noGrp="1"/>
          </p:cNvSpPr>
          <p:nvPr>
            <p:ph type="subTitle" idx="1"/>
          </p:nvPr>
        </p:nvSpPr>
        <p:spPr>
          <a:xfrm>
            <a:off x="2339975" y="2060575"/>
            <a:ext cx="6048375" cy="2447925"/>
          </a:xfrm>
        </p:spPr>
        <p:txBody>
          <a:bodyPr/>
          <a:lstStyle/>
          <a:p>
            <a:pPr eaLnBrk="1" hangingPunct="1"/>
            <a:r>
              <a:rPr lang="es-ES" sz="2400" smtClean="0">
                <a:solidFill>
                  <a:schemeClr val="tx1"/>
                </a:solidFill>
                <a:latin typeface="Arial" charset="0"/>
                <a:cs typeface="Arial" charset="0"/>
              </a:rPr>
              <a:t>Ref:008</a:t>
            </a:r>
          </a:p>
          <a:p>
            <a:pPr eaLnBrk="1" hangingPunct="1"/>
            <a:r>
              <a:rPr lang="es-ES" sz="1600" smtClean="0">
                <a:solidFill>
                  <a:schemeClr val="tx1"/>
                </a:solidFill>
                <a:latin typeface="Arial" charset="0"/>
                <a:cs typeface="Arial" charset="0"/>
              </a:rPr>
              <a:t>Jabón de la Almazara Ecológica de La Rioja (Isul),  elaborado con Aceite de Oliva Virgen Extra Ecológico, para el cuidado e higiene de la piel.</a:t>
            </a:r>
          </a:p>
          <a:p>
            <a:pPr eaLnBrk="1" hangingPunct="1"/>
            <a:endParaRPr lang="es-ES" sz="1600" smtClean="0">
              <a:solidFill>
                <a:schemeClr val="tx1"/>
              </a:solidFill>
              <a:latin typeface="Arial" charset="0"/>
              <a:cs typeface="Arial" charset="0"/>
            </a:endParaRPr>
          </a:p>
          <a:p>
            <a:pPr eaLnBrk="1" hangingPunct="1"/>
            <a:endParaRPr lang="es-ES" sz="1600" smtClean="0">
              <a:latin typeface="Arial Rounded MT Bold" pitchFamily="34" charset="0"/>
            </a:endParaRPr>
          </a:p>
          <a:p>
            <a:pPr eaLnBrk="1" hangingPunct="1"/>
            <a:endParaRPr lang="es-ES" sz="1600" smtClean="0">
              <a:latin typeface="Arial Rounded MT Bold" pitchFamily="34" charset="0"/>
            </a:endParaRPr>
          </a:p>
        </p:txBody>
      </p:sp>
      <p:pic>
        <p:nvPicPr>
          <p:cNvPr id="12292" name="Picture 2" descr="F:\jabón_Isul.jpg"/>
          <p:cNvPicPr>
            <a:picLocks noChangeAspect="1" noChangeArrowheads="1"/>
          </p:cNvPicPr>
          <p:nvPr/>
        </p:nvPicPr>
        <p:blipFill>
          <a:blip r:embed="rId2" cstate="print"/>
          <a:srcRect/>
          <a:stretch>
            <a:fillRect/>
          </a:stretch>
        </p:blipFill>
        <p:spPr bwMode="auto">
          <a:xfrm>
            <a:off x="5220072" y="3861048"/>
            <a:ext cx="3163888" cy="1909763"/>
          </a:xfrm>
          <a:prstGeom prst="roundRect">
            <a:avLst/>
          </a:prstGeom>
          <a:noFill/>
          <a:ln w="9525">
            <a:noFill/>
            <a:miter lim="800000"/>
            <a:headEnd/>
            <a:tailEnd/>
          </a:ln>
          <a:effectLst>
            <a:softEdge rad="63500"/>
          </a:effectLst>
        </p:spPr>
      </p:pic>
      <p:sp>
        <p:nvSpPr>
          <p:cNvPr id="5" name="4 Llamada ovalada"/>
          <p:cNvSpPr/>
          <p:nvPr/>
        </p:nvSpPr>
        <p:spPr>
          <a:xfrm>
            <a:off x="2700338" y="4652963"/>
            <a:ext cx="1663700" cy="1296987"/>
          </a:xfrm>
          <a:prstGeom prst="wedgeEllipseCallout">
            <a:avLst>
              <a:gd name="adj1" fmla="val 81046"/>
              <a:gd name="adj2" fmla="val -48336"/>
            </a:avLst>
          </a:prstGeom>
          <a:solidFill>
            <a:srgbClr val="750B3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FF"/>
              </a:solidFill>
              <a:latin typeface="Arial" charset="0"/>
              <a:cs typeface="Arial" charset="0"/>
            </a:endParaRPr>
          </a:p>
          <a:p>
            <a:pPr algn="ctr" fontAlgn="auto">
              <a:spcBef>
                <a:spcPts val="0"/>
              </a:spcBef>
              <a:spcAft>
                <a:spcPts val="0"/>
              </a:spcAft>
              <a:defRPr/>
            </a:pPr>
            <a:r>
              <a:rPr lang="es-ES" dirty="0">
                <a:solidFill>
                  <a:srgbClr val="FFFFFF"/>
                </a:solidFill>
                <a:latin typeface="Arial" charset="0"/>
                <a:cs typeface="Arial" charset="0"/>
              </a:rPr>
              <a:t>Precio</a:t>
            </a:r>
            <a:r>
              <a:rPr lang="es-ES" dirty="0">
                <a:solidFill>
                  <a:srgbClr val="FFFFFF"/>
                </a:solidFill>
                <a:latin typeface="Arial" charset="0"/>
                <a:cs typeface="Arial" charset="0"/>
              </a:rPr>
              <a:t>:</a:t>
            </a:r>
          </a:p>
          <a:p>
            <a:pPr algn="ctr" fontAlgn="auto">
              <a:spcBef>
                <a:spcPts val="0"/>
              </a:spcBef>
              <a:spcAft>
                <a:spcPts val="0"/>
              </a:spcAft>
              <a:defRPr/>
            </a:pPr>
            <a:r>
              <a:rPr lang="es-ES" dirty="0"/>
              <a:t>1,95 </a:t>
            </a:r>
            <a:r>
              <a:rPr lang="es-ES" dirty="0"/>
              <a:t>€</a:t>
            </a:r>
          </a:p>
          <a:p>
            <a:pPr algn="ctr" fontAlgn="auto">
              <a:spcBef>
                <a:spcPts val="0"/>
              </a:spcBef>
              <a:spcAft>
                <a:spcPts val="0"/>
              </a:spcAft>
              <a:defRPr/>
            </a:pPr>
            <a:r>
              <a:rPr lang="es-ES" dirty="0"/>
              <a:t>80 gr.</a:t>
            </a:r>
            <a:endParaRPr lang="es-ES" dirty="0"/>
          </a:p>
          <a:p>
            <a:pPr algn="ctr" fontAlgn="auto">
              <a:spcBef>
                <a:spcPts val="0"/>
              </a:spcBef>
              <a:spcAft>
                <a:spcPts val="0"/>
              </a:spcAft>
              <a:defRPr/>
            </a:pPr>
            <a:endParaRPr lang="es-ES" dirty="0"/>
          </a:p>
          <a:p>
            <a:pPr algn="ctr" fontAlgn="auto">
              <a:spcBef>
                <a:spcPts val="0"/>
              </a:spcBef>
              <a:spcAft>
                <a:spcPts val="0"/>
              </a:spcAft>
              <a:defRPr/>
            </a:pPr>
            <a:r>
              <a:rPr lang="es-ES" dirty="0"/>
              <a:t> </a:t>
            </a:r>
            <a:endParaRPr lang="es-ES"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360</TotalTime>
  <Words>537</Words>
  <Application>Microsoft Office PowerPoint</Application>
  <PresentationFormat>Presentación en pantalla (4:3)</PresentationFormat>
  <Paragraphs>183</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Century Schoolbook</vt:lpstr>
      <vt:lpstr>Wingdings</vt:lpstr>
      <vt:lpstr>Wingdings 2</vt:lpstr>
      <vt:lpstr>Calibri</vt:lpstr>
      <vt:lpstr>Broadway</vt:lpstr>
      <vt:lpstr>Arial Rounded MT Bold</vt:lpstr>
      <vt:lpstr>Mirador</vt:lpstr>
      <vt:lpstr>Catálogo de productos</vt:lpstr>
      <vt:lpstr>Espárragos Blancos Ferba</vt:lpstr>
      <vt:lpstr>Peras Rincón De Soto</vt:lpstr>
      <vt:lpstr>Melocotón en almíbar</vt:lpstr>
      <vt:lpstr>Mermelada Anamela </vt:lpstr>
      <vt:lpstr>FARDELEJOS LA QUELEÑA </vt:lpstr>
      <vt:lpstr>FARDELEJOS LA QUELEÑA </vt:lpstr>
      <vt:lpstr>Vino Azabache Ecológico</vt:lpstr>
      <vt:lpstr>Jabón cosmético “Isul”</vt:lpstr>
      <vt:lpstr>ARPS: Artesanía con corazón</vt:lpstr>
      <vt:lpstr>Abanico</vt:lpstr>
      <vt:lpstr>Agenda pequeña</vt:lpstr>
      <vt:lpstr>Anillos</vt:lpstr>
      <vt:lpstr>Boles “Pollo”</vt:lpstr>
      <vt:lpstr>Broches Fieltro</vt:lpstr>
      <vt:lpstr>Chapas</vt:lpstr>
      <vt:lpstr>Collares</vt:lpstr>
      <vt:lpstr>Cuaderno</vt:lpstr>
      <vt:lpstr>Libreta Pintada</vt:lpstr>
      <vt:lpstr>Llavero</vt:lpstr>
      <vt:lpstr>Marcapaginas</vt:lpstr>
      <vt:lpstr>Muñequera</vt:lpstr>
      <vt:lpstr>Pendientes</vt:lpstr>
      <vt:lpstr>Pulsera de bolas</vt:lpstr>
      <vt:lpstr>Pulsera de cuero</vt:lpstr>
      <vt:lpstr>Set de bolígrafo y Portaminas</vt:lpstr>
      <vt:lpstr>condiciones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de La Rioja baja.</dc:title>
  <dc:creator>Usuario</dc:creator>
  <cp:lastModifiedBy>Nombre</cp:lastModifiedBy>
  <cp:revision>54</cp:revision>
  <dcterms:created xsi:type="dcterms:W3CDTF">2014-03-04T10:45:20Z</dcterms:created>
  <dcterms:modified xsi:type="dcterms:W3CDTF">2014-03-28T12:57:21Z</dcterms:modified>
</cp:coreProperties>
</file>