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5" r:id="rId11"/>
    <p:sldId id="274" r:id="rId12"/>
    <p:sldId id="268" r:id="rId13"/>
    <p:sldId id="269" r:id="rId14"/>
    <p:sldId id="275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FFFFF"/>
    <a:srgbClr val="CD7371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>
        <p:scale>
          <a:sx n="90" d="100"/>
          <a:sy n="90" d="100"/>
        </p:scale>
        <p:origin x="-677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A3B1-864B-42D3-AD37-40B94D154329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FE91-32E0-4CA3-9B6D-D7A3E182B9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FE91-32E0-4CA3-9B6D-D7A3E182B9B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5DA7-4F57-46ED-B6DA-CD9ADDD405B2}" type="datetimeFigureOut">
              <a:rPr lang="es-ES" smtClean="0"/>
              <a:pPr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4D06-C893-455F-90AA-A60BE510FB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CATÁLOGO DE PRODUCTOS</a:t>
            </a:r>
            <a:endParaRPr lang="es-E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400800" cy="1752600"/>
          </a:xfrm>
        </p:spPr>
        <p:txBody>
          <a:bodyPr>
            <a:noAutofit/>
          </a:bodyPr>
          <a:lstStyle/>
          <a:p>
            <a:r>
              <a:rPr lang="es-E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itchFamily="66" charset="0"/>
              </a:rPr>
              <a:t>SelgAstur</a:t>
            </a:r>
            <a:endParaRPr lang="es-ES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Kristen ITC" pitchFamily="66" charset="0"/>
            </a:endParaRPr>
          </a:p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risten ITC" pitchFamily="66" charset="0"/>
              </a:rPr>
              <a:t>4ºA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5143512"/>
            <a:ext cx="4286280" cy="1477328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E-mail: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selgastur@gmail.com</a:t>
            </a:r>
          </a:p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Web: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http://selgastur.blogspot.es</a:t>
            </a:r>
          </a:p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Teléfono: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985590123</a:t>
            </a:r>
          </a:p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Dirección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: 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Avenida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Selgas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 s/n </a:t>
            </a:r>
          </a:p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Código postal: 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risten ITC" pitchFamily="66" charset="0"/>
              </a:rPr>
              <a:t>33150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Kristen ITC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FABADA ASTURIANA "TIERRA ASTUR" (780 Grs.)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4" name="3 Imagen" descr="guisos-fab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714620"/>
            <a:ext cx="3291614" cy="2428892"/>
          </a:xfrm>
          <a:prstGeom prst="round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14348" y="2000240"/>
            <a:ext cx="4071966" cy="3571900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</a:rPr>
              <a:t>PVP: 6,05€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£5,15</a:t>
            </a:r>
          </a:p>
          <a:p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Elaborada con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fabas,chorizo,morcilla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,</a:t>
            </a:r>
          </a:p>
          <a:p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Es el plato típico de nuestra región. 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Listo  para su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degustacion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</a:t>
            </a:r>
          </a:p>
          <a:p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stew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made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white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beans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black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pudding and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sausage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most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typical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dish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our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region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canned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product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ready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for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eating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</a:t>
            </a:r>
          </a:p>
          <a:p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  <a:ea typeface="+mn-ea"/>
              <a:cs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SELECCION DE 3 PATES DE MAR "TIERRA ASTUR"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928802"/>
            <a:ext cx="8358246" cy="1857388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8.90€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  <a:cs typeface="Times New Roman"/>
              </a:rPr>
              <a:t>£7.75</a:t>
            </a:r>
          </a:p>
          <a:p>
            <a:pPr marL="3175" indent="12700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Pate de centollo, cabracho y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oricios.Deliciosos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entrantes, ideales para acompañar con pan tostado.</a:t>
            </a:r>
          </a:p>
          <a:p>
            <a:pPr marL="3175" indent="12700">
              <a:spcBef>
                <a:spcPct val="20000"/>
              </a:spcBef>
              <a:defRPr/>
            </a:pP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Selection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three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seafood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pates ideal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toast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</a:t>
            </a:r>
          </a:p>
          <a:p>
            <a:pPr marL="3175" indent="12700">
              <a:spcBef>
                <a:spcPct val="20000"/>
              </a:spcBef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2050" name="Picture 2" descr="http://www.productosdeasturias.com/media/catalog/product/cache/4/image/5e06319eda06f020e43594a9c230972d/f/i/file_38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86058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ARROZ CON LECHE "SANTOLAYA" (200 Grs.) /Rice pudding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3 Imagen" descr="pack-12-arroz-con-le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098" y="2357431"/>
            <a:ext cx="2123553" cy="2714644"/>
          </a:xfrm>
          <a:prstGeom prst="round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28662" y="1785926"/>
            <a:ext cx="4071966" cy="3571900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</a:rPr>
              <a:t>PVP: 1,54€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£1,25</a:t>
            </a:r>
          </a:p>
          <a:p>
            <a:pPr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El Arroz con Leche "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Santolaya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" es un exquisito postre elaborado con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leche fresca pasteurizada de vaca, azúcar, arroz, canela, limón, anís y sal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.</a:t>
            </a:r>
            <a:endParaRPr kumimoji="0" lang="es-E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Kristen ITC" pitchFamily="66" charset="0"/>
              <a:cs typeface="Times New Roman"/>
            </a:endParaRPr>
          </a:p>
          <a:p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delicious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Asturian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dessert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made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fresh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pasteurised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cow’s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milk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sugar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rice,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cinnamon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and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lemon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</a:p>
          <a:p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  <a:ea typeface="+mn-ea"/>
              <a:cs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GRABADOS/ SKETCHES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6" name="il_fi" descr="http://www.artesaniaasturiana.com/udecontrol_datos/objetos/1743.jpg"/>
          <p:cNvPicPr/>
          <p:nvPr/>
        </p:nvPicPr>
        <p:blipFill>
          <a:blip r:embed="rId2" cstate="print"/>
          <a:srcRect l="3429" t="11429" r="4880" b="14286"/>
          <a:stretch>
            <a:fillRect/>
          </a:stretch>
        </p:blipFill>
        <p:spPr bwMode="auto">
          <a:xfrm>
            <a:off x="2571736" y="1500174"/>
            <a:ext cx="3929090" cy="2214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571472" y="4071942"/>
            <a:ext cx="8215370" cy="2214578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</a:rPr>
              <a:t>PVP: 5€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£4,25</a:t>
            </a:r>
          </a:p>
          <a:p>
            <a:pPr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Grabados de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Cudillero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pintadas a mano, a color o en blanco y negro Estos grabados artesanales reflejan el norte de España.</a:t>
            </a:r>
          </a:p>
          <a:p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Hand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drawn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sketches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Cudillero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town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where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High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School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located</a:t>
            </a: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  <a:ea typeface="+mn-ea"/>
              <a:cs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PULSERAS/ BRACELETS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3 Imagen" descr="C:\Users\pc01\AppData\Local\Microsoft\Windows\Temporary Internet Files\Low\Content.IE5\7A2B8M2T\IMG-20140205-WA001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2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14348" y="1785926"/>
            <a:ext cx="7429552" cy="2071702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3.5€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  <a:cs typeface="Times New Roman"/>
              </a:rPr>
              <a:t>£2.9</a:t>
            </a:r>
          </a:p>
          <a:p>
            <a:pPr marL="3175" indent="12700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Pulseras hechas a mano con adornos metálicos de diferentes diseños y colores.</a:t>
            </a:r>
          </a:p>
          <a:p>
            <a:pPr marL="3175" indent="127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Homemade bracelets with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metelic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charms with different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desings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and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colours</a:t>
            </a: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 marL="3175" indent="12700">
              <a:spcBef>
                <a:spcPct val="20000"/>
              </a:spcBef>
              <a:defRPr/>
            </a:pP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BROCHES 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MUÑECAS / DOLL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BROCHES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3 Imagen" descr="C:\Users\pc01\AppData\Local\Microsoft\Windows\Temporary Internet Files\Low\Content.IE5\YG9SZL1W\IMG-20140205-WA003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571636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2643182"/>
            <a:ext cx="4071966" cy="2500330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</a:rPr>
              <a:t>PVP: 15€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cs typeface="Times New Roman"/>
              </a:rPr>
              <a:t>£12,35</a:t>
            </a:r>
          </a:p>
          <a:p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Broches hechos a mano que representan muñecas de diferentes estilos de 10 cm.</a:t>
            </a:r>
          </a:p>
          <a:p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Handmade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broches  of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dolls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in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different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styles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</a:p>
          <a:p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  <a:ea typeface="+mn-ea"/>
              <a:cs typeface="Times New Roman"/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AutoShape 2" descr="https://mail-attachment.googleusercontent.com/attachment/u/0/?saduie=AG9B_P-tzDfJBFg3midPAdSOjedG&amp;attid=0.4&amp;disp=emb&amp;view=att&amp;th=144040732c43fa3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4" name="AutoShape 4" descr="https://mail-attachment.googleusercontent.com/attachment/u/0/?saduie=AG9B_P-tzDfJBFg3midPAdSOjedG&amp;attid=0.4&amp;disp=emb&amp;view=att&amp;th=144040732c43fa3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6" name="AutoShape 6" descr="https://mail-attachment.googleusercontent.com/attachment/u/0/?saduie=AG9B_P-tzDfJBFg3midPAdSOjedG&amp;attid=0.4&amp;disp=emb&amp;view=att&amp;th=144040732c43fa3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11 Imagen" descr="IMG-20140205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00372"/>
            <a:ext cx="2171697" cy="1628772"/>
          </a:xfrm>
          <a:prstGeom prst="roundRect">
            <a:avLst/>
          </a:prstGeom>
        </p:spPr>
      </p:pic>
      <p:pic>
        <p:nvPicPr>
          <p:cNvPr id="14" name="13 Imagen" descr="IMG-20140205-WA00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143380"/>
            <a:ext cx="1735929" cy="231457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es-ES" b="1" dirty="0" smtClean="0">
                <a:ln w="12700">
                  <a:solidFill>
                    <a:srgbClr val="F7F7F7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ÍNDICE DE PRODUCTOS</a:t>
            </a:r>
            <a:endParaRPr lang="es-ES" b="1" dirty="0">
              <a:ln w="12700">
                <a:solidFill>
                  <a:srgbClr val="F7F7F7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Quesos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Cheese</a:t>
            </a:r>
            <a:endParaRPr lang="es-ES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Kristen ITC" pitchFamily="66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Dulces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Sweets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 </a:t>
            </a:r>
          </a:p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Conservas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Cans</a:t>
            </a:r>
            <a:endParaRPr lang="es-ES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Kristen ITC" pitchFamily="66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Bebidas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Drinks</a:t>
            </a:r>
            <a:endParaRPr lang="es-ES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Kristen ITC" pitchFamily="66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Embutidos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Sausages</a:t>
            </a:r>
            <a:endParaRPr lang="es-ES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Kristen ITC" pitchFamily="66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Legumbres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rgbClr val="99CCFF"/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Legums</a:t>
            </a:r>
            <a:endParaRPr lang="es-ES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Kristen ITC" pitchFamily="66" charset="0"/>
            </a:endParaRPr>
          </a:p>
          <a:p>
            <a:pPr marL="514350" indent="-514350">
              <a:buBlip>
                <a:blip r:embed="rId2"/>
              </a:buBlip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Artesanía</a:t>
            </a:r>
            <a:r>
              <a:rPr lang="es-ES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Homemade</a:t>
            </a:r>
            <a:r>
              <a:rPr lang="es-ES" sz="24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 </a:t>
            </a:r>
            <a:r>
              <a:rPr lang="es-ES" sz="24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Kristen ITC" pitchFamily="66" charset="0"/>
              </a:rPr>
              <a:t>things</a:t>
            </a:r>
            <a:endParaRPr lang="es-ES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Kristen ITC" pitchFamily="66" charset="0"/>
            </a:endParaRPr>
          </a:p>
          <a:p>
            <a:pPr algn="r">
              <a:buBlip>
                <a:blip r:embed="rId2"/>
              </a:buBlip>
            </a:pPr>
            <a:endParaRPr lang="es-ES" sz="2000" u="sng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43438" y="6334780"/>
            <a:ext cx="4572000" cy="523220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Gastos de envío no incluidos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Postage</a:t>
            </a: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not</a:t>
            </a: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included</a:t>
            </a: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 ,</a:t>
            </a: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prices</a:t>
            </a: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include</a:t>
            </a:r>
            <a:r>
              <a:rPr lang="es-ES" sz="1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  <a:ea typeface="Calibri" pitchFamily="34" charset="0"/>
                <a:cs typeface="Times New Roman" pitchFamily="18" charset="0"/>
              </a:rPr>
              <a:t>taxes</a:t>
            </a:r>
            <a:endParaRPr lang="es-ES" sz="1400" b="1" dirty="0" smtClean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QUESO "AFUEGA'L PITU ATRONCAU TIERRA DE TINEO" ROJO (300 Grs.)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285992"/>
            <a:ext cx="3714776" cy="2714644"/>
          </a:xfrm>
          <a:solidFill>
            <a:srgbClr val="F7F7F7">
              <a:alpha val="34902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PVP: 5€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  <a:cs typeface="Times New Roman"/>
              </a:rPr>
              <a:t>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  <a:cs typeface="Times New Roman"/>
              </a:rPr>
              <a:t>£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4.25 </a:t>
            </a:r>
          </a:p>
          <a:p>
            <a:pPr marL="0" indent="0">
              <a:buNone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Elaborado con leche pasteurizada de vaca, fermentos lácticos, sal, cuajo animal y pimentón.</a:t>
            </a:r>
          </a:p>
          <a:p>
            <a:pPr marL="0" indent="0">
              <a:buNone/>
            </a:pP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cheese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made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from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pasteurized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cow's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milk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salt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and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cayenne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pepper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</a:p>
          <a:p>
            <a:endParaRPr lang="es-ES" sz="2400" b="1" dirty="0" smtClean="0">
              <a:solidFill>
                <a:schemeClr val="tx1"/>
              </a:solidFill>
            </a:endParaRPr>
          </a:p>
          <a:p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3 Imagen" descr="E.jpg"/>
          <p:cNvPicPr>
            <a:picLocks noChangeAspect="1"/>
          </p:cNvPicPr>
          <p:nvPr/>
        </p:nvPicPr>
        <p:blipFill>
          <a:blip r:embed="rId2" cstate="print"/>
          <a:srcRect l="13959" t="25481" r="9119" b="8942"/>
          <a:stretch>
            <a:fillRect/>
          </a:stretch>
        </p:blipFill>
        <p:spPr>
          <a:xfrm>
            <a:off x="5572132" y="2500306"/>
            <a:ext cx="2857520" cy="3398132"/>
          </a:xfrm>
          <a:prstGeom prst="roundRect">
            <a:avLst>
              <a:gd name="adj" fmla="val 9956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CASADIELLES ASTURIANES "TIERRA ASTUR" (1/2 Doc.)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3 Imagen" descr="casadiell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9" t="8333" r="13889" b="2778"/>
          <a:stretch>
            <a:fillRect/>
          </a:stretch>
        </p:blipFill>
        <p:spPr>
          <a:xfrm>
            <a:off x="785786" y="1928802"/>
            <a:ext cx="2437822" cy="3000396"/>
          </a:xfrm>
          <a:prstGeom prst="roundRect">
            <a:avLst>
              <a:gd name="adj" fmla="val 53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2500306"/>
            <a:ext cx="3714776" cy="2357454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5,50€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£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4.60 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½ docena de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casadielles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, un típico postre asturiano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Six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“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casadielles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”,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typical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asturian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dessert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SIDRA ACHAMPANADA CLASICA "MAYADOR" (70cl.) </a:t>
            </a:r>
            <a:r>
              <a:rPr lang="es-ES" b="1" dirty="0" smtClean="0">
                <a:solidFill>
                  <a:srgbClr val="0070C0"/>
                </a:solidFill>
              </a:rPr>
              <a:t/>
            </a:r>
            <a:br>
              <a:rPr lang="es-ES" b="1" dirty="0" smtClean="0">
                <a:solidFill>
                  <a:srgbClr val="0070C0"/>
                </a:solidFill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" name="3 Imagen" descr="aidra_brut_dop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1928802"/>
            <a:ext cx="2214578" cy="3454742"/>
          </a:xfrm>
          <a:prstGeom prst="round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28662" y="1643050"/>
            <a:ext cx="3714776" cy="3929090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5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3€</a:t>
            </a: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 </a:t>
            </a: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£</a:t>
            </a:r>
            <a:r>
              <a:rPr lang="es-ES" sz="46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2,5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55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La</a:t>
            </a:r>
            <a:r>
              <a:rPr lang="es-ES" sz="55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5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Sidra Achampanada </a:t>
            </a:r>
            <a:r>
              <a:rPr lang="es-ES" sz="55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Clasica</a:t>
            </a:r>
            <a:r>
              <a:rPr lang="es-ES" sz="55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"Mayador" se presenta en botella de vidrio de 70 cl., con una graduación alcohólica de 4% vol</a:t>
            </a:r>
            <a:r>
              <a:rPr lang="es-ES" sz="55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.</a:t>
            </a:r>
            <a:endParaRPr kumimoji="0" lang="es-ES" sz="5500" b="1" i="0" u="none" strike="noStrike" kern="1200" cap="none" spc="0" normalizeH="0" baseline="0" noProof="0" dirty="0" smtClean="0">
              <a:ln>
                <a:noFill/>
              </a:ln>
              <a:solidFill>
                <a:srgbClr val="CD7371"/>
              </a:solidFill>
              <a:effectLst/>
              <a:uLnTx/>
              <a:uFillTx/>
              <a:latin typeface="Kristen ITC" pitchFamily="66" charset="0"/>
            </a:endParaRPr>
          </a:p>
          <a:p>
            <a:pPr>
              <a:spcBef>
                <a:spcPct val="20000"/>
              </a:spcBef>
              <a:tabLst>
                <a:tab pos="0" algn="l"/>
                <a:tab pos="93663" algn="l"/>
                <a:tab pos="449263" algn="l"/>
              </a:tabLst>
              <a:defRPr/>
            </a:pP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cider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made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using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 similar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method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to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champagne.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glass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bottle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contanis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70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cl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(0.7 litres)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an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alcohol </a:t>
            </a:r>
            <a:r>
              <a:rPr lang="es-ES" sz="5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content</a:t>
            </a:r>
            <a:r>
              <a:rPr lang="es-ES" sz="5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4% vol.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LICOR DE MELOCOTON "BODEGAS ASTURIANAS" (70cl.)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72" r="28571"/>
          <a:stretch>
            <a:fillRect/>
          </a:stretch>
        </p:blipFill>
        <p:spPr>
          <a:xfrm>
            <a:off x="6215074" y="2143116"/>
            <a:ext cx="1571636" cy="3667151"/>
          </a:xfrm>
          <a:prstGeom prst="round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142976" y="2143116"/>
            <a:ext cx="4071966" cy="3571900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5,70€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£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4,90</a:t>
            </a: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El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Licor de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Melocoton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"Bodegas Asturianas" se presenta en botella de cristal de 70 cl., con una graduación alcohólica de 20% vol.</a:t>
            </a:r>
          </a:p>
          <a:p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peach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liqueur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made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in Asturias and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bottled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in a 70cl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glass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bottle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an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alcohol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content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20%vol.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MORCILLA ASTURIANA EXTRA "TIERRA ASTUR" (4 Uds.)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" name="4 Imagen" descr="morcilla-asturian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214554"/>
            <a:ext cx="3357586" cy="3357586"/>
          </a:xfrm>
          <a:prstGeom prst="round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429124" y="1928802"/>
            <a:ext cx="4071966" cy="3571900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4,33</a:t>
            </a: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£3,60</a:t>
            </a:r>
          </a:p>
          <a:p>
            <a:pPr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Excelente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morcilla de Asturias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, de calidad extra, elaborada con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carne de cerdo y cebolla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, especial para todo tipo de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potes, cocidos, fabadas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, etc.</a:t>
            </a:r>
          </a:p>
          <a:p>
            <a:pPr>
              <a:spcBef>
                <a:spcPct val="20000"/>
              </a:spcBef>
              <a:defRPr/>
            </a:pP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sausage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used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to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flavor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most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popular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dishes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our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region</a:t>
            </a: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2000" dirty="0" smtClean="0">
              <a:solidFill>
                <a:schemeClr val="accent2">
                  <a:lumMod val="75000"/>
                </a:schemeClr>
              </a:solidFill>
              <a:latin typeface="Kristen ITC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CHORIZO CASERO "TIERRA ASTUR"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6" name="5 Imagen" descr="chorizo-asturian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071678"/>
            <a:ext cx="3429024" cy="3429024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71472" y="1714488"/>
            <a:ext cx="4857784" cy="4429156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3.19€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Times New Roman"/>
              </a:rPr>
              <a:t>£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2.70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 </a:t>
            </a:r>
          </a:p>
          <a:p>
            <a:pPr marL="3175" indent="12700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Exquisito chorizo casero tipo tradicional. Elaborado artesanalmente.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S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 presentan en paquetes de 4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uds.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 con un peso total aproximado de 350 grs. Ideal para tomar solo o acompañado.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an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exquisite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homemade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chorizo​​.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They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come in packs of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four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weight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of 350g. Ideal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for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eating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in a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group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or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alone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</a:p>
          <a:p>
            <a:r>
              <a:rPr lang="es-ES" sz="2400" dirty="0" smtClean="0"/>
              <a:t> 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LONGANIZA CASERA EXTRA "TIERRA ASTUR" (400 Grs.)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4" name="3 Imagen" descr="longanizacasera_g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DFA4"/>
              </a:clrFrom>
              <a:clrTo>
                <a:srgbClr val="EFDF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2214554"/>
            <a:ext cx="3125412" cy="250033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000496" y="2143116"/>
            <a:ext cx="4857784" cy="2928958"/>
          </a:xfrm>
          <a:prstGeom prst="rect">
            <a:avLst/>
          </a:prstGeom>
          <a:solidFill>
            <a:srgbClr val="F7F7F7">
              <a:alpha val="34902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risten ITC" pitchFamily="66" charset="0"/>
                <a:ea typeface="+mn-ea"/>
                <a:cs typeface="+mn-cs"/>
              </a:rPr>
              <a:t>PVP: 4.79€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  <a:cs typeface="Times New Roman"/>
              </a:rPr>
              <a:t>£4.25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Kristen ITC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Excelente longaniza casera, elaborada con magro de cerdo, carne de ternera, pimentón, sal y ajo. </a:t>
            </a:r>
          </a:p>
          <a:p>
            <a:pPr>
              <a:spcBef>
                <a:spcPct val="20000"/>
              </a:spcBef>
              <a:defRPr/>
            </a:pP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This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is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homemade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sausage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made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with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lean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pork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cow’s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meet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, paprika,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salt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and </a:t>
            </a:r>
            <a:r>
              <a:rPr lang="es-ES" sz="2200" dirty="0" err="1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pepper</a:t>
            </a: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.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657</Words>
  <Application>Microsoft Office PowerPoint</Application>
  <PresentationFormat>Presentación en pantalla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CATÁLOGO DE PRODUCTOS</vt:lpstr>
      <vt:lpstr>ÍNDICE DE PRODUCTOS</vt:lpstr>
      <vt:lpstr>QUESO "AFUEGA'L PITU ATRONCAU TIERRA DE TINEO" ROJO (300 Grs.) </vt:lpstr>
      <vt:lpstr>CASADIELLES ASTURIANES "TIERRA ASTUR" (1/2 Doc.)  </vt:lpstr>
      <vt:lpstr>SIDRA ACHAMPANADA CLASICA "MAYADOR" (70cl.)  </vt:lpstr>
      <vt:lpstr>LICOR DE MELOCOTON "BODEGAS ASTURIANAS" (70cl.) </vt:lpstr>
      <vt:lpstr>MORCILLA ASTURIANA EXTRA "TIERRA ASTUR" (4 Uds.)  </vt:lpstr>
      <vt:lpstr>CHORIZO CASERO "TIERRA ASTUR"</vt:lpstr>
      <vt:lpstr>LONGANIZA CASERA EXTRA "TIERRA ASTUR" (400 Grs.)  </vt:lpstr>
      <vt:lpstr>FABADA ASTURIANA "TIERRA ASTUR" (780 Grs.)  </vt:lpstr>
      <vt:lpstr>SELECCION DE 3 PATES DE MAR "TIERRA ASTUR"  </vt:lpstr>
      <vt:lpstr>ARROZ CON LECHE "SANTOLAYA" (200 Grs.) /Rice pudding  </vt:lpstr>
      <vt:lpstr>GRABADOS/ SKETCHES</vt:lpstr>
      <vt:lpstr>PULSERAS/ BRACELETS </vt:lpstr>
      <vt:lpstr>BROCHES DE MUÑECAS / DOLL BROCHES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pc01</dc:creator>
  <cp:lastModifiedBy>pc01</cp:lastModifiedBy>
  <cp:revision>53</cp:revision>
  <dcterms:created xsi:type="dcterms:W3CDTF">2014-02-20T07:45:25Z</dcterms:created>
  <dcterms:modified xsi:type="dcterms:W3CDTF">2014-03-20T14:31:16Z</dcterms:modified>
</cp:coreProperties>
</file>