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77" r:id="rId2"/>
    <p:sldId id="266" r:id="rId3"/>
    <p:sldId id="267" r:id="rId4"/>
    <p:sldId id="268" r:id="rId5"/>
    <p:sldId id="269" r:id="rId6"/>
    <p:sldId id="270" r:id="rId7"/>
    <p:sldId id="271" r:id="rId8"/>
    <p:sldId id="256" r:id="rId9"/>
    <p:sldId id="258" r:id="rId10"/>
    <p:sldId id="259" r:id="rId11"/>
    <p:sldId id="293" r:id="rId12"/>
    <p:sldId id="294" r:id="rId13"/>
    <p:sldId id="295" r:id="rId14"/>
    <p:sldId id="296" r:id="rId15"/>
    <p:sldId id="297" r:id="rId16"/>
    <p:sldId id="298" r:id="rId17"/>
    <p:sldId id="262" r:id="rId18"/>
    <p:sldId id="263" r:id="rId19"/>
    <p:sldId id="264" r:id="rId20"/>
    <p:sldId id="265" r:id="rId21"/>
    <p:sldId id="281" r:id="rId22"/>
    <p:sldId id="282" r:id="rId23"/>
    <p:sldId id="261" r:id="rId24"/>
    <p:sldId id="274" r:id="rId25"/>
    <p:sldId id="275" r:id="rId26"/>
    <p:sldId id="276" r:id="rId27"/>
    <p:sldId id="290" r:id="rId28"/>
    <p:sldId id="291" r:id="rId29"/>
    <p:sldId id="292" r:id="rId3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27" autoAdjust="0"/>
    <p:restoredTop sz="94628" autoAdjust="0"/>
  </p:normalViewPr>
  <p:slideViewPr>
    <p:cSldViewPr>
      <p:cViewPr>
        <p:scale>
          <a:sx n="107" d="100"/>
          <a:sy n="107" d="100"/>
        </p:scale>
        <p:origin x="-86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02BB02-A3E4-42BE-A218-975D4EE7E30E}" type="datetimeFigureOut">
              <a:rPr lang="es-ES" smtClean="0"/>
              <a:pPr/>
              <a:t>28/03/2014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8E55DA-FF07-48E0-85C4-6FD4A6D0A6B1}" type="slidenum">
              <a:rPr lang="es-ES" smtClean="0"/>
              <a:pPr/>
              <a:t>‹Nº›</a:t>
            </a:fld>
            <a:endParaRPr lang="es-ES"/>
          </a:p>
        </p:txBody>
      </p:sp>
    </p:spTree>
    <p:extLst>
      <p:ext uri="{BB962C8B-B14F-4D97-AF65-F5344CB8AC3E}">
        <p14:creationId xmlns:p14="http://schemas.microsoft.com/office/powerpoint/2010/main" xmlns="" val="2162798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6699A3C9-1A03-4D92-AC70-59209C4DAD87}" type="slidenum">
              <a:rPr lang="es-ES" smtClean="0"/>
              <a:pPr/>
              <a:t>27</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6699A3C9-1A03-4D92-AC70-59209C4DAD87}" type="slidenum">
              <a:rPr lang="es-ES" smtClean="0"/>
              <a:pPr/>
              <a:t>28</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3E00593-DDBA-4F75-BC53-B66D006C226C}" type="datetimeFigureOut">
              <a:rPr lang="es-ES" smtClean="0"/>
              <a:pPr/>
              <a:t>28/03/2014</a:t>
            </a:fld>
            <a:endParaRPr lang="es-E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E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C63ABB8-6674-4DAD-843B-9DA6A2633CA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3E00593-DDBA-4F75-BC53-B66D006C226C}" type="datetimeFigureOut">
              <a:rPr lang="es-ES" smtClean="0"/>
              <a:pPr/>
              <a:t>28/03/2014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C63ABB8-6674-4DAD-843B-9DA6A2633CA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A3E00593-DDBA-4F75-BC53-B66D006C226C}" type="datetimeFigureOut">
              <a:rPr lang="es-ES" smtClean="0"/>
              <a:pPr/>
              <a:t>28/03/2014</a:t>
            </a:fld>
            <a:endParaRPr lang="es-ES"/>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E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C63ABB8-6674-4DAD-843B-9DA6A2633CA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3E00593-DDBA-4F75-BC53-B66D006C226C}" type="datetimeFigureOut">
              <a:rPr lang="es-ES" smtClean="0"/>
              <a:pPr/>
              <a:t>28/03/2014</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C63ABB8-6674-4DAD-843B-9DA6A2633CA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3E00593-DDBA-4F75-BC53-B66D006C226C}" type="datetimeFigureOut">
              <a:rPr lang="es-ES" smtClean="0"/>
              <a:pPr/>
              <a:t>28/03/2014</a:t>
            </a:fld>
            <a:endParaRPr lang="es-E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ES"/>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AC63ABB8-6674-4DAD-843B-9DA6A2633CA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3E00593-DDBA-4F75-BC53-B66D006C226C}" type="datetimeFigureOut">
              <a:rPr lang="es-ES" smtClean="0"/>
              <a:pPr/>
              <a:t>28/03/2014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AC63ABB8-6674-4DAD-843B-9DA6A2633CA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3E00593-DDBA-4F75-BC53-B66D006C226C}" type="datetimeFigureOut">
              <a:rPr lang="es-ES" smtClean="0"/>
              <a:pPr/>
              <a:t>28/03/2014</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AC63ABB8-6674-4DAD-843B-9DA6A2633CA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A3E00593-DDBA-4F75-BC53-B66D006C226C}" type="datetimeFigureOut">
              <a:rPr lang="es-ES" smtClean="0"/>
              <a:pPr/>
              <a:t>28/03/2014</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AC63ABB8-6674-4DAD-843B-9DA6A2633CA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A3E00593-DDBA-4F75-BC53-B66D006C226C}" type="datetimeFigureOut">
              <a:rPr lang="es-ES" smtClean="0"/>
              <a:pPr/>
              <a:t>28/03/2014</a:t>
            </a:fld>
            <a:endParaRPr lang="es-E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ES"/>
          </a:p>
        </p:txBody>
      </p:sp>
      <p:sp>
        <p:nvSpPr>
          <p:cNvPr id="4" name="3 Marcador de número de diapositiva"/>
          <p:cNvSpPr>
            <a:spLocks noGrp="1"/>
          </p:cNvSpPr>
          <p:nvPr>
            <p:ph type="sldNum" sz="quarter" idx="12"/>
          </p:nvPr>
        </p:nvSpPr>
        <p:spPr/>
        <p:txBody>
          <a:bodyPr/>
          <a:lstStyle>
            <a:extLst/>
          </a:lstStyle>
          <a:p>
            <a:fld id="{AC63ABB8-6674-4DAD-843B-9DA6A2633CA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3E00593-DDBA-4F75-BC53-B66D006C226C}" type="datetimeFigureOut">
              <a:rPr lang="es-ES" smtClean="0"/>
              <a:pPr/>
              <a:t>28/03/2014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AC63ABB8-6674-4DAD-843B-9DA6A2633CA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A3E00593-DDBA-4F75-BC53-B66D006C226C}" type="datetimeFigureOut">
              <a:rPr lang="es-ES" smtClean="0"/>
              <a:pPr/>
              <a:t>28/03/2014</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AC63ABB8-6674-4DAD-843B-9DA6A2633CAC}" type="slidenum">
              <a:rPr lang="es-ES" smtClean="0"/>
              <a:pPr/>
              <a:t>‹Nº›</a:t>
            </a:fld>
            <a:endParaRPr lang="es-E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3E00593-DDBA-4F75-BC53-B66D006C226C}" type="datetimeFigureOut">
              <a:rPr lang="es-ES" smtClean="0"/>
              <a:pPr/>
              <a:t>28/03/2014</a:t>
            </a:fld>
            <a:endParaRPr lang="es-ES"/>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ES"/>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C63ABB8-6674-4DAD-843B-9DA6A2633CA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6.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3.jpeg"/><Relationship Id="rId1" Type="http://schemas.openxmlformats.org/officeDocument/2006/relationships/slideLayout" Target="../slideLayouts/slideLayout9.xml"/><Relationship Id="rId4" Type="http://schemas.openxmlformats.org/officeDocument/2006/relationships/image" Target="../media/image19.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0.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1.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2.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4.jpe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9.xml"/><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7.jpe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0.jpe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1.jpe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2.jpe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3.jpe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34.jpe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35.jpeg"/></Relationships>
</file>

<file path=ppt/slides/_rels/slide29.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5.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teenshop.jpg"/>
          <p:cNvPicPr>
            <a:picLocks noChangeAspect="1"/>
          </p:cNvPicPr>
          <p:nvPr/>
        </p:nvPicPr>
        <p:blipFill>
          <a:blip r:embed="rId2" cstate="print"/>
          <a:stretch>
            <a:fillRect/>
          </a:stretch>
        </p:blipFill>
        <p:spPr>
          <a:xfrm>
            <a:off x="3714744" y="0"/>
            <a:ext cx="4352424" cy="3000372"/>
          </a:xfrm>
          <a:prstGeom prst="rect">
            <a:avLst/>
          </a:prstGeom>
        </p:spPr>
      </p:pic>
      <p:sp>
        <p:nvSpPr>
          <p:cNvPr id="2" name="1 Título"/>
          <p:cNvSpPr>
            <a:spLocks noGrp="1"/>
          </p:cNvSpPr>
          <p:nvPr>
            <p:ph type="ctrTitle"/>
          </p:nvPr>
        </p:nvSpPr>
        <p:spPr>
          <a:xfrm>
            <a:off x="3286116" y="3357562"/>
            <a:ext cx="5105400" cy="630790"/>
          </a:xfrm>
        </p:spPr>
        <p:txBody>
          <a:bodyPr/>
          <a:lstStyle/>
          <a:p>
            <a:pPr algn="ctr"/>
            <a:r>
              <a:rPr lang="es-ES" dirty="0" smtClean="0"/>
              <a:t>CATALOGUE</a:t>
            </a:r>
            <a:endParaRPr lang="es-ES" dirty="0"/>
          </a:p>
        </p:txBody>
      </p:sp>
      <p:sp>
        <p:nvSpPr>
          <p:cNvPr id="6" name="5 CuadroTexto"/>
          <p:cNvSpPr txBox="1"/>
          <p:nvPr/>
        </p:nvSpPr>
        <p:spPr>
          <a:xfrm>
            <a:off x="6911752" y="6457890"/>
            <a:ext cx="2232248" cy="400110"/>
          </a:xfrm>
          <a:prstGeom prst="rect">
            <a:avLst/>
          </a:prstGeom>
          <a:noFill/>
        </p:spPr>
        <p:txBody>
          <a:bodyPr wrap="square" rtlCol="0">
            <a:spAutoFit/>
          </a:bodyPr>
          <a:lstStyle/>
          <a:p>
            <a:r>
              <a:rPr lang="es-ES" sz="2000" dirty="0" smtClean="0">
                <a:solidFill>
                  <a:schemeClr val="bg1"/>
                </a:solidFill>
                <a:latin typeface="AR BERKLEY" pitchFamily="2" charset="0"/>
              </a:rPr>
              <a:t>teenshop13@hotmail.com</a:t>
            </a:r>
            <a:endParaRPr lang="es-ES" sz="2000" dirty="0">
              <a:solidFill>
                <a:schemeClr val="bg1"/>
              </a:solidFill>
              <a:latin typeface="AR BERKLEY"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64088" y="1268760"/>
            <a:ext cx="3429000" cy="1008112"/>
          </a:xfrm>
        </p:spPr>
        <p:txBody>
          <a:bodyPr/>
          <a:lstStyle/>
          <a:p>
            <a:pPr algn="ctr"/>
            <a:r>
              <a:rPr lang="es-ES" dirty="0" err="1" smtClean="0"/>
              <a:t>Callate</a:t>
            </a:r>
            <a:r>
              <a:rPr lang="es-ES" dirty="0" smtClean="0"/>
              <a:t> la boca t-</a:t>
            </a:r>
            <a:r>
              <a:rPr lang="es-ES" dirty="0" err="1" smtClean="0"/>
              <a:t>shirt</a:t>
            </a:r>
            <a:r>
              <a:rPr lang="es-ES" dirty="0" smtClean="0"/>
              <a:t>(3)</a:t>
            </a:r>
            <a:endParaRPr lang="es-ES" dirty="0"/>
          </a:p>
        </p:txBody>
      </p:sp>
      <p:sp>
        <p:nvSpPr>
          <p:cNvPr id="3" name="Marcador de texto 2"/>
          <p:cNvSpPr>
            <a:spLocks noGrp="1"/>
          </p:cNvSpPr>
          <p:nvPr>
            <p:ph type="body" sz="half" idx="2"/>
          </p:nvPr>
        </p:nvSpPr>
        <p:spPr>
          <a:xfrm>
            <a:off x="5364088" y="2492896"/>
            <a:ext cx="3429000" cy="2808312"/>
          </a:xfrm>
        </p:spPr>
        <p:txBody>
          <a:bodyPr>
            <a:normAutofit lnSpcReduction="10000"/>
          </a:bodyPr>
          <a:lstStyle/>
          <a:p>
            <a:r>
              <a:rPr lang="es-ES" dirty="0" smtClean="0"/>
              <a:t>- A </a:t>
            </a:r>
            <a:r>
              <a:rPr lang="es-ES" dirty="0"/>
              <a:t>t-</a:t>
            </a:r>
            <a:r>
              <a:rPr lang="es-ES" dirty="0" err="1"/>
              <a:t>shirt</a:t>
            </a:r>
            <a:r>
              <a:rPr lang="es-ES" dirty="0"/>
              <a:t> </a:t>
            </a:r>
            <a:r>
              <a:rPr lang="es-ES" dirty="0" err="1"/>
              <a:t>from</a:t>
            </a:r>
            <a:r>
              <a:rPr lang="es-ES" dirty="0"/>
              <a:t> </a:t>
            </a:r>
            <a:r>
              <a:rPr lang="es-ES" dirty="0" err="1"/>
              <a:t>the</a:t>
            </a:r>
            <a:r>
              <a:rPr lang="es-ES" dirty="0"/>
              <a:t> </a:t>
            </a:r>
            <a:r>
              <a:rPr lang="es-ES" dirty="0" err="1"/>
              <a:t>Spanish</a:t>
            </a:r>
            <a:r>
              <a:rPr lang="es-ES" dirty="0"/>
              <a:t> </a:t>
            </a:r>
            <a:r>
              <a:rPr lang="es-ES" dirty="0" err="1"/>
              <a:t>shop”Callate</a:t>
            </a:r>
            <a:r>
              <a:rPr lang="es-ES" dirty="0"/>
              <a:t> la boca”. </a:t>
            </a:r>
            <a:r>
              <a:rPr lang="es-ES" dirty="0" err="1"/>
              <a:t>It</a:t>
            </a:r>
            <a:r>
              <a:rPr lang="es-ES" dirty="0"/>
              <a:t> has a </a:t>
            </a:r>
            <a:r>
              <a:rPr lang="es-ES" dirty="0" err="1"/>
              <a:t>drawing</a:t>
            </a:r>
            <a:r>
              <a:rPr lang="es-ES" dirty="0"/>
              <a:t> </a:t>
            </a:r>
            <a:r>
              <a:rPr lang="es-ES" dirty="0" smtClean="0"/>
              <a:t>of </a:t>
            </a:r>
            <a:r>
              <a:rPr lang="es-ES" dirty="0" err="1" smtClean="0"/>
              <a:t>the</a:t>
            </a:r>
            <a:r>
              <a:rPr lang="es-ES" dirty="0" smtClean="0"/>
              <a:t> logo of </a:t>
            </a:r>
            <a:r>
              <a:rPr lang="es-ES" dirty="0" err="1" smtClean="0"/>
              <a:t>the</a:t>
            </a:r>
            <a:r>
              <a:rPr lang="es-ES" dirty="0" smtClean="0"/>
              <a:t> shop. </a:t>
            </a:r>
            <a:r>
              <a:rPr lang="es-ES" dirty="0" err="1"/>
              <a:t>They</a:t>
            </a:r>
            <a:r>
              <a:rPr lang="es-ES" dirty="0"/>
              <a:t> </a:t>
            </a:r>
            <a:r>
              <a:rPr lang="es-ES" dirty="0" err="1"/>
              <a:t>have</a:t>
            </a:r>
            <a:r>
              <a:rPr lang="es-ES" dirty="0"/>
              <a:t> </a:t>
            </a:r>
            <a:r>
              <a:rPr lang="es-ES" dirty="0" err="1"/>
              <a:t>the</a:t>
            </a:r>
            <a:r>
              <a:rPr lang="es-ES" dirty="0"/>
              <a:t> t-</a:t>
            </a:r>
            <a:r>
              <a:rPr lang="es-ES" dirty="0" err="1"/>
              <a:t>shirt</a:t>
            </a:r>
            <a:r>
              <a:rPr lang="es-ES" dirty="0"/>
              <a:t> in </a:t>
            </a:r>
            <a:r>
              <a:rPr lang="es-ES" dirty="0" err="1"/>
              <a:t>all</a:t>
            </a:r>
            <a:r>
              <a:rPr lang="es-ES" dirty="0"/>
              <a:t> </a:t>
            </a:r>
            <a:r>
              <a:rPr lang="es-ES" dirty="0" err="1"/>
              <a:t>sizes</a:t>
            </a:r>
            <a:r>
              <a:rPr lang="es-ES" dirty="0"/>
              <a:t> and </a:t>
            </a:r>
            <a:r>
              <a:rPr lang="es-ES" dirty="0" err="1"/>
              <a:t>colours</a:t>
            </a:r>
            <a:r>
              <a:rPr lang="es-ES" dirty="0"/>
              <a:t>, </a:t>
            </a:r>
            <a:r>
              <a:rPr lang="es-ES" dirty="0" err="1"/>
              <a:t>made</a:t>
            </a:r>
            <a:r>
              <a:rPr lang="es-ES" dirty="0"/>
              <a:t> of </a:t>
            </a:r>
            <a:r>
              <a:rPr lang="es-ES" dirty="0" err="1"/>
              <a:t>cotton</a:t>
            </a:r>
            <a:r>
              <a:rPr lang="es-ES" dirty="0" smtClean="0"/>
              <a:t>.</a:t>
            </a:r>
          </a:p>
          <a:p>
            <a:endParaRPr lang="es-ES" dirty="0" smtClean="0"/>
          </a:p>
          <a:p>
            <a:r>
              <a:rPr lang="es-ES" dirty="0"/>
              <a:t>- Price:</a:t>
            </a:r>
          </a:p>
          <a:p>
            <a:r>
              <a:rPr lang="es-ES" dirty="0"/>
              <a:t>   2-3-4: 20’5 euros</a:t>
            </a:r>
          </a:p>
          <a:p>
            <a:r>
              <a:rPr lang="es-ES" dirty="0"/>
              <a:t>   6-7-8: 24’5 euros</a:t>
            </a:r>
          </a:p>
          <a:p>
            <a:r>
              <a:rPr lang="es-ES" dirty="0"/>
              <a:t>   </a:t>
            </a:r>
            <a:r>
              <a:rPr lang="es-ES" dirty="0" err="1"/>
              <a:t>Adults</a:t>
            </a:r>
            <a:r>
              <a:rPr lang="es-ES" dirty="0"/>
              <a:t>: 29’5 euros</a:t>
            </a:r>
          </a:p>
          <a:p>
            <a:r>
              <a:rPr lang="es-ES" dirty="0"/>
              <a:t> </a:t>
            </a:r>
          </a:p>
          <a:p>
            <a:r>
              <a:rPr lang="es-ES" dirty="0"/>
              <a:t>- </a:t>
            </a:r>
            <a:r>
              <a:rPr lang="es-ES" dirty="0" err="1"/>
              <a:t>Ref</a:t>
            </a:r>
            <a:r>
              <a:rPr lang="es-ES" dirty="0"/>
              <a:t>:</a:t>
            </a:r>
          </a:p>
          <a:p>
            <a:r>
              <a:rPr lang="es-ES" dirty="0"/>
              <a:t>   2-3-4: </a:t>
            </a:r>
            <a:r>
              <a:rPr lang="es-ES" dirty="0" smtClean="0"/>
              <a:t>019</a:t>
            </a:r>
            <a:endParaRPr lang="es-ES" dirty="0"/>
          </a:p>
          <a:p>
            <a:r>
              <a:rPr lang="es-ES" dirty="0"/>
              <a:t>   6-7-8: </a:t>
            </a:r>
            <a:r>
              <a:rPr lang="es-ES" dirty="0" smtClean="0"/>
              <a:t>020</a:t>
            </a:r>
            <a:endParaRPr lang="es-ES" dirty="0"/>
          </a:p>
          <a:p>
            <a:r>
              <a:rPr lang="es-ES" dirty="0"/>
              <a:t>   </a:t>
            </a:r>
            <a:r>
              <a:rPr lang="es-ES" dirty="0" err="1"/>
              <a:t>Adults</a:t>
            </a:r>
            <a:r>
              <a:rPr lang="es-ES" dirty="0"/>
              <a:t>: </a:t>
            </a:r>
            <a:r>
              <a:rPr lang="es-ES" dirty="0" smtClean="0"/>
              <a:t>021</a:t>
            </a:r>
            <a:endParaRPr lang="es-ES" dirty="0"/>
          </a:p>
          <a:p>
            <a:endParaRPr lang="es-ES" dirty="0"/>
          </a:p>
          <a:p>
            <a:endParaRPr lang="es-ES" dirty="0"/>
          </a:p>
          <a:p>
            <a:endParaRPr lang="es-ES" dirty="0"/>
          </a:p>
        </p:txBody>
      </p:sp>
      <p:pic>
        <p:nvPicPr>
          <p:cNvPr id="7" name="Marcador de posición de imagen 6" descr="P1040044.JPG"/>
          <p:cNvPicPr>
            <a:picLocks noGrp="1" noChangeAspect="1"/>
          </p:cNvPicPr>
          <p:nvPr>
            <p:ph type="pic" idx="1"/>
          </p:nvPr>
        </p:nvPicPr>
        <p:blipFill>
          <a:blip r:embed="rId2" cstate="email">
            <a:extLst>
              <a:ext uri="{28A0092B-C50C-407E-A947-70E740481C1C}">
                <a14:useLocalDpi xmlns:a14="http://schemas.microsoft.com/office/drawing/2010/main" xmlns="" val="0"/>
              </a:ext>
            </a:extLst>
          </a:blip>
          <a:srcRect/>
          <a:stretch>
            <a:fillRect/>
          </a:stretch>
        </p:blipFill>
        <p:spPr/>
      </p:pic>
      <p:pic>
        <p:nvPicPr>
          <p:cNvPr id="11" name="10 Imagen" descr="logo teenshop.jpg"/>
          <p:cNvPicPr>
            <a:picLocks noChangeAspect="1"/>
          </p:cNvPicPr>
          <p:nvPr/>
        </p:nvPicPr>
        <p:blipFill>
          <a:blip r:embed="rId3" cstate="email"/>
          <a:stretch>
            <a:fillRect/>
          </a:stretch>
        </p:blipFill>
        <p:spPr>
          <a:xfrm>
            <a:off x="7493020" y="0"/>
            <a:ext cx="1650980" cy="928676"/>
          </a:xfrm>
          <a:prstGeom prst="rect">
            <a:avLst/>
          </a:prstGeom>
        </p:spPr>
      </p:pic>
      <p:sp>
        <p:nvSpPr>
          <p:cNvPr id="8" name="7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spTree>
    <p:extLst>
      <p:ext uri="{BB962C8B-B14F-4D97-AF65-F5344CB8AC3E}">
        <p14:creationId xmlns:p14="http://schemas.microsoft.com/office/powerpoint/2010/main" xmlns="" val="3561977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357818" y="785794"/>
            <a:ext cx="3429000" cy="1271598"/>
          </a:xfrm>
        </p:spPr>
        <p:txBody>
          <a:bodyPr>
            <a:normAutofit/>
          </a:bodyPr>
          <a:lstStyle/>
          <a:p>
            <a:pPr algn="ctr"/>
            <a:r>
              <a:rPr lang="es-ES" dirty="0" smtClean="0"/>
              <a:t>FUET</a:t>
            </a:r>
            <a:endParaRPr lang="es-ES" dirty="0"/>
          </a:p>
        </p:txBody>
      </p:sp>
      <p:sp>
        <p:nvSpPr>
          <p:cNvPr id="6" name="5 Marcador de texto"/>
          <p:cNvSpPr>
            <a:spLocks noGrp="1"/>
          </p:cNvSpPr>
          <p:nvPr>
            <p:ph type="body" sz="half" idx="2"/>
          </p:nvPr>
        </p:nvSpPr>
        <p:spPr>
          <a:xfrm>
            <a:off x="5214942" y="2285992"/>
            <a:ext cx="3500438" cy="2134554"/>
          </a:xfrm>
        </p:spPr>
        <p:txBody>
          <a:bodyPr/>
          <a:lstStyle/>
          <a:p>
            <a:r>
              <a:rPr lang="en-US" dirty="0" smtClean="0"/>
              <a:t>- The salami is a type of sausage, popular in Spain. It’s made of minced meat mixed with garlic and pepper. It’s so delicious if you have it with bread, as special sandwich.</a:t>
            </a:r>
          </a:p>
          <a:p>
            <a:r>
              <a:rPr lang="en-US" dirty="0" smtClean="0"/>
              <a:t> </a:t>
            </a:r>
          </a:p>
          <a:p>
            <a:r>
              <a:rPr lang="en-US" dirty="0" smtClean="0"/>
              <a:t>- Price: 2.20€ (150g)</a:t>
            </a:r>
          </a:p>
          <a:p>
            <a:endParaRPr lang="en-US" dirty="0" smtClean="0"/>
          </a:p>
          <a:p>
            <a:r>
              <a:rPr lang="en-US" dirty="0" smtClean="0"/>
              <a:t>- Ref: 022</a:t>
            </a:r>
          </a:p>
          <a:p>
            <a:pPr>
              <a:buFont typeface="Courier New" pitchFamily="49" charset="0"/>
              <a:buChar char="o"/>
            </a:pPr>
            <a:endParaRPr lang="en-US" dirty="0" smtClean="0"/>
          </a:p>
          <a:p>
            <a:pPr>
              <a:buFont typeface="Courier New" pitchFamily="49" charset="0"/>
              <a:buChar char="o"/>
            </a:pPr>
            <a:endParaRPr lang="en-US" dirty="0" smtClean="0"/>
          </a:p>
          <a:p>
            <a:endParaRPr lang="es-ES" dirty="0"/>
          </a:p>
        </p:txBody>
      </p:sp>
      <p:pic>
        <p:nvPicPr>
          <p:cNvPr id="15" name="14 Imagen" descr="logo teenshop.jpg"/>
          <p:cNvPicPr>
            <a:picLocks noChangeAspect="1"/>
          </p:cNvPicPr>
          <p:nvPr/>
        </p:nvPicPr>
        <p:blipFill>
          <a:blip r:embed="rId2" cstate="email"/>
          <a:stretch>
            <a:fillRect/>
          </a:stretch>
        </p:blipFill>
        <p:spPr>
          <a:xfrm>
            <a:off x="7493020" y="0"/>
            <a:ext cx="1650980" cy="928676"/>
          </a:xfrm>
          <a:prstGeom prst="rect">
            <a:avLst/>
          </a:prstGeom>
        </p:spPr>
      </p:pic>
      <p:pic>
        <p:nvPicPr>
          <p:cNvPr id="7" name="6 Imagen" descr="fuet-extra-de-vic-sin-pimienta-.jpg"/>
          <p:cNvPicPr>
            <a:picLocks noChangeAspect="1"/>
          </p:cNvPicPr>
          <p:nvPr/>
        </p:nvPicPr>
        <p:blipFill>
          <a:blip r:embed="rId3" cstate="email"/>
          <a:stretch>
            <a:fillRect/>
          </a:stretch>
        </p:blipFill>
        <p:spPr>
          <a:xfrm>
            <a:off x="714348" y="1000108"/>
            <a:ext cx="4214802" cy="4214802"/>
          </a:xfrm>
          <a:prstGeom prst="rect">
            <a:avLst/>
          </a:prstGeom>
        </p:spPr>
      </p:pic>
      <p:sp>
        <p:nvSpPr>
          <p:cNvPr id="8" name="7 Estrella de 7 puntas"/>
          <p:cNvSpPr/>
          <p:nvPr/>
        </p:nvSpPr>
        <p:spPr>
          <a:xfrm>
            <a:off x="5429256" y="4286256"/>
            <a:ext cx="2786082" cy="1928826"/>
          </a:xfrm>
          <a:prstGeom prst="star7">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ES" sz="2400" b="1" dirty="0" smtClean="0">
                <a:solidFill>
                  <a:schemeClr val="accent1"/>
                </a:solidFill>
              </a:rPr>
              <a:t>YOU’LL LIKE IT</a:t>
            </a:r>
            <a:endParaRPr lang="es-ES" sz="2400" b="1" dirty="0">
              <a:solidFill>
                <a:schemeClr val="accent1"/>
              </a:solidFill>
            </a:endParaRPr>
          </a:p>
        </p:txBody>
      </p:sp>
      <p:sp>
        <p:nvSpPr>
          <p:cNvPr id="10" name="9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spTree>
    <p:extLst>
      <p:ext uri="{BB962C8B-B14F-4D97-AF65-F5344CB8AC3E}">
        <p14:creationId xmlns:p14="http://schemas.microsoft.com/office/powerpoint/2010/main" xmlns="" val="2305520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64088" y="928676"/>
            <a:ext cx="3429000" cy="1000116"/>
          </a:xfrm>
        </p:spPr>
        <p:txBody>
          <a:bodyPr/>
          <a:lstStyle/>
          <a:p>
            <a:pPr algn="ctr"/>
            <a:r>
              <a:rPr lang="es-ES" dirty="0" smtClean="0"/>
              <a:t>PIPAS(</a:t>
            </a:r>
            <a:r>
              <a:rPr lang="es-ES" dirty="0" err="1" smtClean="0"/>
              <a:t>Seeds</a:t>
            </a:r>
            <a:r>
              <a:rPr lang="es-ES" dirty="0" smtClean="0"/>
              <a:t>)</a:t>
            </a:r>
            <a:endParaRPr lang="es-ES" dirty="0"/>
          </a:p>
        </p:txBody>
      </p:sp>
      <p:sp>
        <p:nvSpPr>
          <p:cNvPr id="3" name="2 Marcador de texto"/>
          <p:cNvSpPr>
            <a:spLocks noGrp="1"/>
          </p:cNvSpPr>
          <p:nvPr>
            <p:ph type="body" sz="half" idx="2"/>
          </p:nvPr>
        </p:nvSpPr>
        <p:spPr>
          <a:xfrm>
            <a:off x="5220072" y="2132856"/>
            <a:ext cx="3429000" cy="2653466"/>
          </a:xfrm>
        </p:spPr>
        <p:txBody>
          <a:bodyPr>
            <a:normAutofit/>
          </a:bodyPr>
          <a:lstStyle/>
          <a:p>
            <a:r>
              <a:rPr lang="es-ES" dirty="0" smtClean="0"/>
              <a:t>- </a:t>
            </a:r>
            <a:r>
              <a:rPr lang="es-ES" dirty="0" err="1" smtClean="0"/>
              <a:t>Delicious</a:t>
            </a:r>
            <a:r>
              <a:rPr lang="es-ES" dirty="0" smtClean="0"/>
              <a:t> </a:t>
            </a:r>
            <a:r>
              <a:rPr lang="es-ES" dirty="0" err="1" smtClean="0"/>
              <a:t>seeds</a:t>
            </a:r>
            <a:r>
              <a:rPr lang="es-ES" dirty="0" smtClean="0"/>
              <a:t> </a:t>
            </a:r>
            <a:r>
              <a:rPr lang="es-ES" dirty="0" err="1" smtClean="0"/>
              <a:t>that</a:t>
            </a:r>
            <a:r>
              <a:rPr lang="es-ES" dirty="0" smtClean="0"/>
              <a:t> come </a:t>
            </a:r>
            <a:r>
              <a:rPr lang="es-ES" dirty="0" err="1" smtClean="0"/>
              <a:t>from</a:t>
            </a:r>
            <a:r>
              <a:rPr lang="es-ES" dirty="0" smtClean="0"/>
              <a:t> </a:t>
            </a:r>
            <a:r>
              <a:rPr lang="es-ES" dirty="0" err="1" smtClean="0"/>
              <a:t>the</a:t>
            </a:r>
            <a:r>
              <a:rPr lang="es-ES" dirty="0" smtClean="0"/>
              <a:t> </a:t>
            </a:r>
            <a:r>
              <a:rPr lang="es-ES" dirty="0" err="1" smtClean="0"/>
              <a:t>sunflowers</a:t>
            </a:r>
            <a:r>
              <a:rPr lang="es-ES" dirty="0" smtClean="0"/>
              <a:t>. </a:t>
            </a:r>
            <a:r>
              <a:rPr lang="es-ES" dirty="0" err="1" smtClean="0"/>
              <a:t>You</a:t>
            </a:r>
            <a:r>
              <a:rPr lang="es-ES" dirty="0" smtClean="0"/>
              <a:t> can </a:t>
            </a:r>
            <a:r>
              <a:rPr lang="es-ES" dirty="0" err="1" smtClean="0"/>
              <a:t>choose</a:t>
            </a:r>
            <a:r>
              <a:rPr lang="es-ES" dirty="0" smtClean="0"/>
              <a:t> </a:t>
            </a:r>
            <a:r>
              <a:rPr lang="es-ES" dirty="0" err="1" smtClean="0"/>
              <a:t>your</a:t>
            </a:r>
            <a:r>
              <a:rPr lang="es-ES" dirty="0" smtClean="0"/>
              <a:t> </a:t>
            </a:r>
            <a:r>
              <a:rPr lang="es-ES" dirty="0" err="1" smtClean="0"/>
              <a:t>favourite</a:t>
            </a:r>
            <a:r>
              <a:rPr lang="es-ES" dirty="0" smtClean="0"/>
              <a:t> </a:t>
            </a:r>
            <a:r>
              <a:rPr lang="es-ES" dirty="0" err="1" smtClean="0"/>
              <a:t>flavour</a:t>
            </a:r>
            <a:r>
              <a:rPr lang="es-ES" dirty="0" smtClean="0"/>
              <a:t> </a:t>
            </a:r>
            <a:r>
              <a:rPr lang="es-ES" dirty="0" err="1" smtClean="0"/>
              <a:t>because</a:t>
            </a:r>
            <a:r>
              <a:rPr lang="es-ES" dirty="0" smtClean="0"/>
              <a:t> </a:t>
            </a:r>
            <a:r>
              <a:rPr lang="es-ES" dirty="0" err="1" smtClean="0"/>
              <a:t>there</a:t>
            </a:r>
            <a:r>
              <a:rPr lang="es-ES" dirty="0" smtClean="0"/>
              <a:t> are a </a:t>
            </a:r>
            <a:r>
              <a:rPr lang="es-ES" dirty="0" err="1" smtClean="0"/>
              <a:t>lot</a:t>
            </a:r>
            <a:r>
              <a:rPr lang="es-ES" dirty="0" smtClean="0"/>
              <a:t> of </a:t>
            </a:r>
            <a:r>
              <a:rPr lang="es-ES" dirty="0" err="1" smtClean="0"/>
              <a:t>types</a:t>
            </a:r>
            <a:r>
              <a:rPr lang="es-ES" dirty="0" smtClean="0"/>
              <a:t> in </a:t>
            </a:r>
            <a:r>
              <a:rPr lang="es-ES" dirty="0" err="1" smtClean="0"/>
              <a:t>the</a:t>
            </a:r>
            <a:r>
              <a:rPr lang="es-ES" dirty="0" smtClean="0"/>
              <a:t> </a:t>
            </a:r>
            <a:r>
              <a:rPr lang="es-ES" dirty="0" err="1" smtClean="0"/>
              <a:t>market</a:t>
            </a:r>
            <a:r>
              <a:rPr lang="es-ES" dirty="0" smtClean="0"/>
              <a:t>. </a:t>
            </a:r>
            <a:r>
              <a:rPr lang="es-ES" dirty="0" err="1" smtClean="0"/>
              <a:t>This</a:t>
            </a:r>
            <a:r>
              <a:rPr lang="es-ES" dirty="0" smtClean="0"/>
              <a:t> </a:t>
            </a:r>
            <a:r>
              <a:rPr lang="es-ES" dirty="0" err="1" smtClean="0"/>
              <a:t>Spanish</a:t>
            </a:r>
            <a:r>
              <a:rPr lang="es-ES" dirty="0" smtClean="0"/>
              <a:t> </a:t>
            </a:r>
            <a:r>
              <a:rPr lang="es-ES" dirty="0" err="1" smtClean="0"/>
              <a:t>product</a:t>
            </a:r>
            <a:r>
              <a:rPr lang="es-ES" dirty="0" smtClean="0"/>
              <a:t> </a:t>
            </a:r>
            <a:r>
              <a:rPr lang="es-ES" dirty="0" err="1" smtClean="0"/>
              <a:t>is</a:t>
            </a:r>
            <a:r>
              <a:rPr lang="es-ES" dirty="0" smtClean="0"/>
              <a:t> </a:t>
            </a:r>
            <a:r>
              <a:rPr lang="es-ES" dirty="0" err="1" smtClean="0"/>
              <a:t>special</a:t>
            </a:r>
            <a:r>
              <a:rPr lang="es-ES" dirty="0" smtClean="0"/>
              <a:t> </a:t>
            </a:r>
            <a:r>
              <a:rPr lang="es-ES" dirty="0" err="1" smtClean="0"/>
              <a:t>because</a:t>
            </a:r>
            <a:r>
              <a:rPr lang="es-ES" dirty="0" smtClean="0"/>
              <a:t> once </a:t>
            </a:r>
            <a:r>
              <a:rPr lang="es-ES" dirty="0" err="1" smtClean="0"/>
              <a:t>you</a:t>
            </a:r>
            <a:r>
              <a:rPr lang="es-ES" dirty="0" smtClean="0"/>
              <a:t> </a:t>
            </a:r>
            <a:r>
              <a:rPr lang="es-ES" dirty="0" err="1" smtClean="0"/>
              <a:t>start</a:t>
            </a:r>
            <a:r>
              <a:rPr lang="es-ES" dirty="0" smtClean="0"/>
              <a:t> </a:t>
            </a:r>
            <a:r>
              <a:rPr lang="es-ES" dirty="0" err="1" smtClean="0"/>
              <a:t>eating</a:t>
            </a:r>
            <a:r>
              <a:rPr lang="es-ES" dirty="0" smtClean="0"/>
              <a:t> </a:t>
            </a:r>
            <a:r>
              <a:rPr lang="es-ES" dirty="0" err="1" smtClean="0"/>
              <a:t>them</a:t>
            </a:r>
            <a:r>
              <a:rPr lang="es-ES" dirty="0" smtClean="0"/>
              <a:t>, </a:t>
            </a:r>
            <a:r>
              <a:rPr lang="es-ES" dirty="0" err="1" smtClean="0"/>
              <a:t>you</a:t>
            </a:r>
            <a:r>
              <a:rPr lang="es-ES" dirty="0" smtClean="0"/>
              <a:t> </a:t>
            </a:r>
            <a:r>
              <a:rPr lang="es-ES" dirty="0" err="1" smtClean="0"/>
              <a:t>cannot</a:t>
            </a:r>
            <a:r>
              <a:rPr lang="es-ES" dirty="0" smtClean="0"/>
              <a:t> stop.</a:t>
            </a:r>
          </a:p>
          <a:p>
            <a:pPr marL="285750" indent="-285750">
              <a:buFontTx/>
              <a:buChar char="-"/>
            </a:pPr>
            <a:endParaRPr lang="es-ES" dirty="0"/>
          </a:p>
          <a:p>
            <a:r>
              <a:rPr lang="es-ES" dirty="0" smtClean="0"/>
              <a:t>- Price: 0.35 €</a:t>
            </a:r>
          </a:p>
          <a:p>
            <a:endParaRPr lang="es-ES" dirty="0"/>
          </a:p>
          <a:p>
            <a:r>
              <a:rPr lang="es-ES" dirty="0" smtClean="0"/>
              <a:t>- </a:t>
            </a:r>
            <a:r>
              <a:rPr lang="es-ES" dirty="0" err="1" smtClean="0"/>
              <a:t>Ref</a:t>
            </a:r>
            <a:r>
              <a:rPr lang="es-ES" dirty="0" smtClean="0"/>
              <a:t>:</a:t>
            </a:r>
          </a:p>
          <a:p>
            <a:r>
              <a:rPr lang="es-ES" dirty="0" smtClean="0"/>
              <a:t>   </a:t>
            </a:r>
            <a:r>
              <a:rPr lang="es-ES" dirty="0" err="1" smtClean="0"/>
              <a:t>Salted</a:t>
            </a:r>
            <a:r>
              <a:rPr lang="es-ES" dirty="0" smtClean="0"/>
              <a:t> </a:t>
            </a:r>
            <a:r>
              <a:rPr lang="es-ES" dirty="0" err="1" smtClean="0"/>
              <a:t>flavour</a:t>
            </a:r>
            <a:r>
              <a:rPr lang="es-ES" dirty="0" smtClean="0"/>
              <a:t>: 023</a:t>
            </a:r>
          </a:p>
          <a:p>
            <a:r>
              <a:rPr lang="es-ES" dirty="0"/>
              <a:t> </a:t>
            </a:r>
            <a:r>
              <a:rPr lang="es-ES" dirty="0" smtClean="0"/>
              <a:t>  </a:t>
            </a:r>
            <a:r>
              <a:rPr lang="es-ES" dirty="0" err="1" smtClean="0"/>
              <a:t>Barbecue</a:t>
            </a:r>
            <a:r>
              <a:rPr lang="es-ES" dirty="0" smtClean="0"/>
              <a:t> </a:t>
            </a:r>
            <a:r>
              <a:rPr lang="es-ES" dirty="0" err="1" smtClean="0"/>
              <a:t>flavour</a:t>
            </a:r>
            <a:r>
              <a:rPr lang="es-ES" dirty="0" smtClean="0"/>
              <a:t>: 024</a:t>
            </a:r>
          </a:p>
          <a:p>
            <a:endParaRPr lang="es-ES" dirty="0" smtClean="0"/>
          </a:p>
          <a:p>
            <a:pPr>
              <a:buFont typeface="Arial" pitchFamily="34" charset="0"/>
              <a:buChar char="•"/>
            </a:pPr>
            <a:endParaRPr lang="es-ES" dirty="0" smtClean="0"/>
          </a:p>
        </p:txBody>
      </p:sp>
      <p:pic>
        <p:nvPicPr>
          <p:cNvPr id="5" name="4 Imagen" descr="logo teenshop.jpg"/>
          <p:cNvPicPr>
            <a:picLocks noChangeAspect="1"/>
          </p:cNvPicPr>
          <p:nvPr/>
        </p:nvPicPr>
        <p:blipFill>
          <a:blip r:embed="rId2" cstate="email"/>
          <a:stretch>
            <a:fillRect/>
          </a:stretch>
        </p:blipFill>
        <p:spPr>
          <a:xfrm>
            <a:off x="7493020" y="0"/>
            <a:ext cx="1650980" cy="928676"/>
          </a:xfrm>
          <a:prstGeom prst="rect">
            <a:avLst/>
          </a:prstGeom>
        </p:spPr>
      </p:pic>
      <p:pic>
        <p:nvPicPr>
          <p:cNvPr id="2050" name="Picture 2" descr="http://www.aceitejamonyqueso.com/368-645-thickbox/pipas-g-tijuana.jpg"/>
          <p:cNvPicPr>
            <a:picLocks noGrp="1" noChangeAspect="1" noChangeArrowheads="1"/>
          </p:cNvPicPr>
          <p:nvPr>
            <p:ph type="pic" idx="1"/>
          </p:nvPr>
        </p:nvPicPr>
        <p:blipFill>
          <a:blip r:embed="rId3" cstate="email"/>
          <a:srcRect/>
          <a:stretch>
            <a:fillRect/>
          </a:stretch>
        </p:blipFill>
        <p:spPr bwMode="auto">
          <a:xfrm rot="21198832">
            <a:off x="724731" y="1296242"/>
            <a:ext cx="2348852" cy="2348852"/>
          </a:xfrm>
          <a:prstGeom prst="rect">
            <a:avLst/>
          </a:prstGeom>
          <a:ln>
            <a:noFill/>
          </a:ln>
          <a:effectLst>
            <a:softEdge rad="112500"/>
          </a:effectLst>
        </p:spPr>
      </p:pic>
      <p:pic>
        <p:nvPicPr>
          <p:cNvPr id="2052" name="Picture 4" descr="https://m1.boxula.com/29509/pipas-g-con-sal_l1.jpg"/>
          <p:cNvPicPr>
            <a:picLocks noChangeAspect="1" noChangeArrowheads="1"/>
          </p:cNvPicPr>
          <p:nvPr/>
        </p:nvPicPr>
        <p:blipFill>
          <a:blip r:embed="rId4" cstate="email"/>
          <a:srcRect/>
          <a:stretch>
            <a:fillRect/>
          </a:stretch>
        </p:blipFill>
        <p:spPr bwMode="auto">
          <a:xfrm rot="587691">
            <a:off x="2596274" y="2882034"/>
            <a:ext cx="2152630" cy="2152630"/>
          </a:xfrm>
          <a:prstGeom prst="rect">
            <a:avLst/>
          </a:prstGeom>
          <a:noFill/>
        </p:spPr>
      </p:pic>
      <p:sp>
        <p:nvSpPr>
          <p:cNvPr id="9" name="8 Explosión 2"/>
          <p:cNvSpPr/>
          <p:nvPr/>
        </p:nvSpPr>
        <p:spPr>
          <a:xfrm>
            <a:off x="4929190" y="4572008"/>
            <a:ext cx="3714776" cy="2000240"/>
          </a:xfrm>
          <a:prstGeom prst="irregularSeal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3200" b="1" i="1" dirty="0" smtClean="0">
                <a:solidFill>
                  <a:srgbClr val="0070C0"/>
                </a:solidFill>
              </a:rPr>
              <a:t>0NLY 0.35€</a:t>
            </a:r>
            <a:endParaRPr lang="es-ES" sz="3200" b="1" i="1" dirty="0">
              <a:solidFill>
                <a:srgbClr val="0070C0"/>
              </a:solidFill>
            </a:endParaRPr>
          </a:p>
        </p:txBody>
      </p:sp>
      <p:sp>
        <p:nvSpPr>
          <p:cNvPr id="11" name="10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spTree>
    <p:extLst>
      <p:ext uri="{BB962C8B-B14F-4D97-AF65-F5344CB8AC3E}">
        <p14:creationId xmlns:p14="http://schemas.microsoft.com/office/powerpoint/2010/main" xmlns="" val="1905894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87943" y="836712"/>
            <a:ext cx="3384376" cy="1084110"/>
          </a:xfrm>
        </p:spPr>
        <p:txBody>
          <a:bodyPr>
            <a:noAutofit/>
          </a:bodyPr>
          <a:lstStyle/>
          <a:p>
            <a:pPr algn="ctr"/>
            <a:r>
              <a:rPr lang="es-ES" dirty="0" smtClean="0"/>
              <a:t>SPANISH HAM</a:t>
            </a:r>
            <a:endParaRPr lang="es-ES" dirty="0"/>
          </a:p>
        </p:txBody>
      </p:sp>
      <p:sp>
        <p:nvSpPr>
          <p:cNvPr id="3" name="2 Marcador de texto"/>
          <p:cNvSpPr>
            <a:spLocks noGrp="1"/>
          </p:cNvSpPr>
          <p:nvPr>
            <p:ph type="body" sz="half" idx="2"/>
          </p:nvPr>
        </p:nvSpPr>
        <p:spPr>
          <a:xfrm>
            <a:off x="5148064" y="2420888"/>
            <a:ext cx="3670034" cy="2304256"/>
          </a:xfrm>
        </p:spPr>
        <p:txBody>
          <a:bodyPr/>
          <a:lstStyle/>
          <a:p>
            <a:r>
              <a:rPr lang="es-ES" dirty="0" smtClean="0"/>
              <a:t>- </a:t>
            </a:r>
            <a:r>
              <a:rPr lang="es-ES" dirty="0" err="1" smtClean="0"/>
              <a:t>Tasty</a:t>
            </a:r>
            <a:r>
              <a:rPr lang="es-ES" dirty="0" smtClean="0"/>
              <a:t> </a:t>
            </a:r>
            <a:r>
              <a:rPr lang="es-ES" dirty="0" err="1" smtClean="0"/>
              <a:t>ham</a:t>
            </a:r>
            <a:r>
              <a:rPr lang="es-ES" dirty="0" smtClean="0"/>
              <a:t> </a:t>
            </a:r>
            <a:r>
              <a:rPr lang="es-ES" dirty="0" err="1" smtClean="0"/>
              <a:t>typical</a:t>
            </a:r>
            <a:r>
              <a:rPr lang="es-ES" dirty="0" smtClean="0"/>
              <a:t> </a:t>
            </a:r>
            <a:r>
              <a:rPr lang="es-ES" dirty="0" err="1" smtClean="0"/>
              <a:t>from</a:t>
            </a:r>
            <a:r>
              <a:rPr lang="es-ES" dirty="0" smtClean="0"/>
              <a:t> </a:t>
            </a:r>
            <a:r>
              <a:rPr lang="es-ES" dirty="0" err="1" smtClean="0"/>
              <a:t>Spain</a:t>
            </a:r>
            <a:r>
              <a:rPr lang="es-ES" dirty="0" smtClean="0"/>
              <a:t> </a:t>
            </a:r>
            <a:r>
              <a:rPr lang="es-ES" dirty="0" err="1" smtClean="0"/>
              <a:t>with</a:t>
            </a:r>
            <a:r>
              <a:rPr lang="es-ES" dirty="0" smtClean="0"/>
              <a:t> </a:t>
            </a:r>
            <a:r>
              <a:rPr lang="es-ES" dirty="0" err="1" smtClean="0"/>
              <a:t>good</a:t>
            </a:r>
            <a:r>
              <a:rPr lang="es-ES" dirty="0" smtClean="0"/>
              <a:t> </a:t>
            </a:r>
            <a:r>
              <a:rPr lang="es-ES" dirty="0" err="1" smtClean="0"/>
              <a:t>quality</a:t>
            </a:r>
            <a:r>
              <a:rPr lang="es-ES" dirty="0" smtClean="0"/>
              <a:t>. </a:t>
            </a:r>
            <a:r>
              <a:rPr lang="es-ES" dirty="0" err="1" smtClean="0"/>
              <a:t>You</a:t>
            </a:r>
            <a:r>
              <a:rPr lang="es-ES" dirty="0" smtClean="0"/>
              <a:t> can </a:t>
            </a:r>
            <a:r>
              <a:rPr lang="es-ES" dirty="0" err="1" smtClean="0"/>
              <a:t>have</a:t>
            </a:r>
            <a:r>
              <a:rPr lang="es-ES" dirty="0" smtClean="0"/>
              <a:t> </a:t>
            </a:r>
            <a:r>
              <a:rPr lang="es-ES" dirty="0" err="1" smtClean="0"/>
              <a:t>it</a:t>
            </a:r>
            <a:r>
              <a:rPr lang="es-ES" dirty="0" smtClean="0"/>
              <a:t> </a:t>
            </a:r>
            <a:r>
              <a:rPr lang="es-ES" dirty="0" err="1" smtClean="0"/>
              <a:t>with</a:t>
            </a:r>
            <a:r>
              <a:rPr lang="es-ES" dirty="0" smtClean="0"/>
              <a:t> bread </a:t>
            </a:r>
            <a:r>
              <a:rPr lang="es-ES" dirty="0" err="1" smtClean="0"/>
              <a:t>to</a:t>
            </a:r>
            <a:r>
              <a:rPr lang="es-ES" dirty="0" smtClean="0"/>
              <a:t> </a:t>
            </a:r>
            <a:r>
              <a:rPr lang="es-ES" dirty="0" err="1" smtClean="0"/>
              <a:t>have</a:t>
            </a:r>
            <a:r>
              <a:rPr lang="es-ES" dirty="0" smtClean="0"/>
              <a:t> a </a:t>
            </a:r>
            <a:r>
              <a:rPr lang="es-ES" dirty="0" err="1" smtClean="0"/>
              <a:t>nice</a:t>
            </a:r>
            <a:r>
              <a:rPr lang="es-ES" dirty="0" smtClean="0"/>
              <a:t> </a:t>
            </a:r>
            <a:r>
              <a:rPr lang="es-ES" dirty="0" err="1" smtClean="0"/>
              <a:t>meal</a:t>
            </a:r>
            <a:r>
              <a:rPr lang="es-ES" dirty="0" smtClean="0"/>
              <a:t>. </a:t>
            </a:r>
            <a:r>
              <a:rPr lang="es-ES" dirty="0" err="1" smtClean="0"/>
              <a:t>The</a:t>
            </a:r>
            <a:r>
              <a:rPr lang="es-ES" dirty="0" smtClean="0"/>
              <a:t> </a:t>
            </a:r>
            <a:r>
              <a:rPr lang="es-ES" dirty="0" err="1" smtClean="0"/>
              <a:t>best</a:t>
            </a:r>
            <a:r>
              <a:rPr lang="es-ES" dirty="0" smtClean="0"/>
              <a:t> </a:t>
            </a:r>
            <a:r>
              <a:rPr lang="es-ES" dirty="0" err="1" smtClean="0"/>
              <a:t>starter</a:t>
            </a:r>
            <a:r>
              <a:rPr lang="es-ES" dirty="0" smtClean="0"/>
              <a:t> </a:t>
            </a:r>
            <a:r>
              <a:rPr lang="es-ES" dirty="0" err="1" smtClean="0"/>
              <a:t>you</a:t>
            </a:r>
            <a:r>
              <a:rPr lang="es-ES" dirty="0" smtClean="0"/>
              <a:t> can </a:t>
            </a:r>
            <a:r>
              <a:rPr lang="es-ES" dirty="0" err="1" smtClean="0"/>
              <a:t>have</a:t>
            </a:r>
            <a:r>
              <a:rPr lang="es-ES" dirty="0" smtClean="0"/>
              <a:t> </a:t>
            </a:r>
            <a:r>
              <a:rPr lang="es-ES" dirty="0" err="1" smtClean="0"/>
              <a:t>for</a:t>
            </a:r>
            <a:r>
              <a:rPr lang="es-ES" dirty="0" smtClean="0"/>
              <a:t> </a:t>
            </a:r>
            <a:r>
              <a:rPr lang="es-ES" dirty="0" err="1" smtClean="0"/>
              <a:t>your</a:t>
            </a:r>
            <a:r>
              <a:rPr lang="es-ES" dirty="0" smtClean="0"/>
              <a:t> </a:t>
            </a:r>
            <a:r>
              <a:rPr lang="es-ES" dirty="0" err="1" smtClean="0"/>
              <a:t>guests</a:t>
            </a:r>
            <a:r>
              <a:rPr lang="es-ES" dirty="0" smtClean="0"/>
              <a:t> </a:t>
            </a:r>
            <a:r>
              <a:rPr lang="es-ES" dirty="0" err="1" smtClean="0"/>
              <a:t>or</a:t>
            </a:r>
            <a:r>
              <a:rPr lang="es-ES" dirty="0" smtClean="0"/>
              <a:t> </a:t>
            </a:r>
            <a:r>
              <a:rPr lang="es-ES" dirty="0" err="1" smtClean="0"/>
              <a:t>yourself</a:t>
            </a:r>
            <a:r>
              <a:rPr lang="es-ES" dirty="0" smtClean="0"/>
              <a:t>.</a:t>
            </a:r>
          </a:p>
          <a:p>
            <a:endParaRPr lang="es-ES" dirty="0" smtClean="0"/>
          </a:p>
          <a:p>
            <a:r>
              <a:rPr lang="es-ES" dirty="0" smtClean="0"/>
              <a:t>- Price: 3.50 € (200g)</a:t>
            </a:r>
          </a:p>
          <a:p>
            <a:endParaRPr lang="es-ES" dirty="0" smtClean="0"/>
          </a:p>
          <a:p>
            <a:r>
              <a:rPr lang="es-ES" dirty="0" smtClean="0"/>
              <a:t>- </a:t>
            </a:r>
            <a:r>
              <a:rPr lang="es-ES" dirty="0" err="1" smtClean="0"/>
              <a:t>Ref</a:t>
            </a:r>
            <a:r>
              <a:rPr lang="es-ES" dirty="0" smtClean="0"/>
              <a:t>: 025</a:t>
            </a:r>
          </a:p>
          <a:p>
            <a:endParaRPr lang="es-ES" dirty="0" smtClean="0"/>
          </a:p>
          <a:p>
            <a:endParaRPr lang="es-ES" dirty="0"/>
          </a:p>
        </p:txBody>
      </p:sp>
      <p:pic>
        <p:nvPicPr>
          <p:cNvPr id="6" name="5 Marcador de posición de imagen" descr="Jamoneva.jpg"/>
          <p:cNvPicPr>
            <a:picLocks noGrp="1" noChangeAspect="1"/>
          </p:cNvPicPr>
          <p:nvPr>
            <p:ph type="pic" idx="1"/>
          </p:nvPr>
        </p:nvPicPr>
        <p:blipFill>
          <a:blip r:embed="rId2" cstate="email"/>
          <a:srcRect/>
          <a:stretch>
            <a:fillRect/>
          </a:stretch>
        </p:blipFill>
        <p:spPr bwMode="auto">
          <a:prstGeom prst="rect">
            <a:avLst/>
          </a:prstGeom>
          <a:noFill/>
        </p:spPr>
      </p:pic>
      <p:pic>
        <p:nvPicPr>
          <p:cNvPr id="7" name="6 Imagen" descr="logo teenshop.jpg"/>
          <p:cNvPicPr>
            <a:picLocks noChangeAspect="1"/>
          </p:cNvPicPr>
          <p:nvPr/>
        </p:nvPicPr>
        <p:blipFill>
          <a:blip r:embed="rId3" cstate="email"/>
          <a:stretch>
            <a:fillRect/>
          </a:stretch>
        </p:blipFill>
        <p:spPr>
          <a:xfrm>
            <a:off x="7493020" y="0"/>
            <a:ext cx="1650980" cy="928676"/>
          </a:xfrm>
          <a:prstGeom prst="rect">
            <a:avLst/>
          </a:prstGeom>
        </p:spPr>
      </p:pic>
      <p:sp>
        <p:nvSpPr>
          <p:cNvPr id="9" name="8 Llamada ovalada"/>
          <p:cNvSpPr/>
          <p:nvPr/>
        </p:nvSpPr>
        <p:spPr>
          <a:xfrm rot="1588181">
            <a:off x="5220072" y="4581128"/>
            <a:ext cx="3599260" cy="179792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I wouldn´t  live without having it!!</a:t>
            </a:r>
            <a:endParaRPr lang="en-US" sz="3200" dirty="0"/>
          </a:p>
        </p:txBody>
      </p:sp>
      <p:sp>
        <p:nvSpPr>
          <p:cNvPr id="11" name="10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spTree>
    <p:extLst>
      <p:ext uri="{BB962C8B-B14F-4D97-AF65-F5344CB8AC3E}">
        <p14:creationId xmlns:p14="http://schemas.microsoft.com/office/powerpoint/2010/main" xmlns="" val="2044897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148064" y="1268760"/>
            <a:ext cx="3429000" cy="851520"/>
          </a:xfrm>
        </p:spPr>
        <p:txBody>
          <a:bodyPr>
            <a:normAutofit/>
          </a:bodyPr>
          <a:lstStyle/>
          <a:p>
            <a:pPr algn="ctr"/>
            <a:r>
              <a:rPr lang="es-ES" dirty="0" smtClean="0"/>
              <a:t>ROSQUILLAS</a:t>
            </a:r>
            <a:endParaRPr lang="es-ES" dirty="0"/>
          </a:p>
        </p:txBody>
      </p:sp>
      <p:sp>
        <p:nvSpPr>
          <p:cNvPr id="3" name="2 Marcador de texto"/>
          <p:cNvSpPr>
            <a:spLocks noGrp="1"/>
          </p:cNvSpPr>
          <p:nvPr>
            <p:ph type="body" sz="half" idx="2"/>
          </p:nvPr>
        </p:nvSpPr>
        <p:spPr>
          <a:xfrm>
            <a:off x="5220072" y="2500306"/>
            <a:ext cx="3598026" cy="1785950"/>
          </a:xfrm>
        </p:spPr>
        <p:txBody>
          <a:bodyPr>
            <a:normAutofit/>
          </a:bodyPr>
          <a:lstStyle/>
          <a:p>
            <a:r>
              <a:rPr lang="es-ES" dirty="0" smtClean="0"/>
              <a:t>- </a:t>
            </a:r>
            <a:r>
              <a:rPr lang="es-ES" dirty="0" err="1" smtClean="0"/>
              <a:t>Amazing</a:t>
            </a:r>
            <a:r>
              <a:rPr lang="es-ES" dirty="0" smtClean="0"/>
              <a:t>  home-</a:t>
            </a:r>
            <a:r>
              <a:rPr lang="es-ES" dirty="0" err="1" smtClean="0"/>
              <a:t>made</a:t>
            </a:r>
            <a:r>
              <a:rPr lang="es-ES" dirty="0" smtClean="0"/>
              <a:t> donuts </a:t>
            </a:r>
            <a:r>
              <a:rPr lang="es-ES" dirty="0" err="1" smtClean="0"/>
              <a:t>covered</a:t>
            </a:r>
            <a:r>
              <a:rPr lang="es-ES" dirty="0" smtClean="0"/>
              <a:t> </a:t>
            </a:r>
            <a:r>
              <a:rPr lang="es-ES" dirty="0" err="1" smtClean="0"/>
              <a:t>with</a:t>
            </a:r>
            <a:r>
              <a:rPr lang="es-ES" dirty="0" smtClean="0"/>
              <a:t> </a:t>
            </a:r>
            <a:r>
              <a:rPr lang="es-ES" dirty="0" err="1" smtClean="0"/>
              <a:t>sugar</a:t>
            </a:r>
            <a:r>
              <a:rPr lang="es-ES" dirty="0" smtClean="0"/>
              <a:t>. </a:t>
            </a:r>
            <a:r>
              <a:rPr lang="es-ES" dirty="0" err="1" smtClean="0"/>
              <a:t>Easy</a:t>
            </a:r>
            <a:r>
              <a:rPr lang="es-ES" dirty="0" smtClean="0"/>
              <a:t> </a:t>
            </a:r>
            <a:r>
              <a:rPr lang="es-ES" dirty="0" err="1" smtClean="0"/>
              <a:t>to</a:t>
            </a:r>
            <a:r>
              <a:rPr lang="es-ES" dirty="0" smtClean="0"/>
              <a:t> </a:t>
            </a:r>
            <a:r>
              <a:rPr lang="es-ES" dirty="0" err="1" smtClean="0"/>
              <a:t>make</a:t>
            </a:r>
            <a:r>
              <a:rPr lang="es-ES" dirty="0" smtClean="0"/>
              <a:t> </a:t>
            </a:r>
            <a:r>
              <a:rPr lang="es-ES" dirty="0" err="1" smtClean="0"/>
              <a:t>but</a:t>
            </a:r>
            <a:r>
              <a:rPr lang="es-ES" dirty="0" smtClean="0"/>
              <a:t> </a:t>
            </a:r>
            <a:r>
              <a:rPr lang="es-ES" dirty="0" err="1" smtClean="0"/>
              <a:t>these</a:t>
            </a:r>
            <a:r>
              <a:rPr lang="es-ES" dirty="0" smtClean="0"/>
              <a:t> </a:t>
            </a:r>
            <a:r>
              <a:rPr lang="es-ES" dirty="0" err="1" smtClean="0"/>
              <a:t>ones</a:t>
            </a:r>
            <a:r>
              <a:rPr lang="es-ES" dirty="0" smtClean="0"/>
              <a:t> are </a:t>
            </a:r>
            <a:r>
              <a:rPr lang="es-ES" dirty="0" err="1" smtClean="0"/>
              <a:t>special</a:t>
            </a:r>
            <a:r>
              <a:rPr lang="es-ES" dirty="0" smtClean="0"/>
              <a:t> </a:t>
            </a:r>
            <a:r>
              <a:rPr lang="es-ES" dirty="0" err="1" smtClean="0"/>
              <a:t>because</a:t>
            </a:r>
            <a:r>
              <a:rPr lang="es-ES" dirty="0" smtClean="0"/>
              <a:t> </a:t>
            </a:r>
            <a:r>
              <a:rPr lang="es-ES" dirty="0" err="1" smtClean="0"/>
              <a:t>they</a:t>
            </a:r>
            <a:r>
              <a:rPr lang="es-ES" dirty="0" smtClean="0"/>
              <a:t> </a:t>
            </a:r>
            <a:r>
              <a:rPr lang="es-ES" dirty="0" err="1" smtClean="0"/>
              <a:t>have</a:t>
            </a:r>
            <a:r>
              <a:rPr lang="es-ES" dirty="0" smtClean="0"/>
              <a:t> a </a:t>
            </a:r>
            <a:r>
              <a:rPr lang="es-ES" dirty="0" err="1" smtClean="0"/>
              <a:t>secret</a:t>
            </a:r>
            <a:r>
              <a:rPr lang="es-ES" dirty="0" smtClean="0"/>
              <a:t> </a:t>
            </a:r>
            <a:r>
              <a:rPr lang="es-ES" dirty="0" err="1" smtClean="0"/>
              <a:t>ingredient</a:t>
            </a:r>
            <a:r>
              <a:rPr lang="es-ES" dirty="0" smtClean="0"/>
              <a:t>.</a:t>
            </a:r>
          </a:p>
          <a:p>
            <a:pPr marL="285750" indent="-285750">
              <a:buFontTx/>
              <a:buChar char="-"/>
            </a:pPr>
            <a:endParaRPr lang="es-ES" dirty="0" smtClean="0"/>
          </a:p>
          <a:p>
            <a:r>
              <a:rPr lang="es-ES" dirty="0" smtClean="0"/>
              <a:t>- Price: 3.20€ (1kg)</a:t>
            </a:r>
          </a:p>
          <a:p>
            <a:pPr>
              <a:buFont typeface="Arial" pitchFamily="34" charset="0"/>
              <a:buChar char="•"/>
            </a:pPr>
            <a:endParaRPr lang="es-ES" dirty="0"/>
          </a:p>
          <a:p>
            <a:r>
              <a:rPr lang="es-ES" dirty="0" smtClean="0"/>
              <a:t>- </a:t>
            </a:r>
            <a:r>
              <a:rPr lang="es-ES" dirty="0" err="1" smtClean="0"/>
              <a:t>Ref</a:t>
            </a:r>
            <a:r>
              <a:rPr lang="es-ES" dirty="0" smtClean="0"/>
              <a:t>: 026</a:t>
            </a:r>
          </a:p>
          <a:p>
            <a:pPr>
              <a:buFont typeface="Arial" pitchFamily="34" charset="0"/>
              <a:buChar char="•"/>
            </a:pPr>
            <a:endParaRPr lang="es-ES" sz="1800" dirty="0" smtClean="0"/>
          </a:p>
        </p:txBody>
      </p:sp>
      <p:pic>
        <p:nvPicPr>
          <p:cNvPr id="7" name="6 Marcador de posición de imagen" descr="Rosquillas.JPG"/>
          <p:cNvPicPr>
            <a:picLocks noGrp="1" noChangeAspect="1"/>
          </p:cNvPicPr>
          <p:nvPr>
            <p:ph type="pic" idx="1"/>
          </p:nvPr>
        </p:nvPicPr>
        <p:blipFill>
          <a:blip r:embed="rId2" cstate="email"/>
          <a:srcRect/>
          <a:stretch>
            <a:fillRect/>
          </a:stretch>
        </p:blipFill>
        <p:spPr>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6" name="5 Imagen" descr="logo teenshop.jpg"/>
          <p:cNvPicPr>
            <a:picLocks noChangeAspect="1"/>
          </p:cNvPicPr>
          <p:nvPr/>
        </p:nvPicPr>
        <p:blipFill>
          <a:blip r:embed="rId3" cstate="email"/>
          <a:stretch>
            <a:fillRect/>
          </a:stretch>
        </p:blipFill>
        <p:spPr>
          <a:xfrm>
            <a:off x="7493020" y="0"/>
            <a:ext cx="1650980" cy="928676"/>
          </a:xfrm>
          <a:prstGeom prst="rect">
            <a:avLst/>
          </a:prstGeom>
        </p:spPr>
      </p:pic>
      <p:sp>
        <p:nvSpPr>
          <p:cNvPr id="8" name="7 Llamada rectangular"/>
          <p:cNvSpPr/>
          <p:nvPr/>
        </p:nvSpPr>
        <p:spPr>
          <a:xfrm rot="20665755">
            <a:off x="5838040" y="4638750"/>
            <a:ext cx="2587228" cy="1688761"/>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smtClean="0"/>
              <a:t>HOME-MADE PRODUCT!!</a:t>
            </a:r>
            <a:endParaRPr lang="es-ES" sz="2800" dirty="0"/>
          </a:p>
        </p:txBody>
      </p:sp>
      <p:sp>
        <p:nvSpPr>
          <p:cNvPr id="10" name="9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spTree>
    <p:extLst>
      <p:ext uri="{BB962C8B-B14F-4D97-AF65-F5344CB8AC3E}">
        <p14:creationId xmlns:p14="http://schemas.microsoft.com/office/powerpoint/2010/main" xmlns="" val="4243425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20072" y="1268760"/>
            <a:ext cx="3528392" cy="720080"/>
          </a:xfrm>
        </p:spPr>
        <p:txBody>
          <a:bodyPr>
            <a:noAutofit/>
          </a:bodyPr>
          <a:lstStyle/>
          <a:p>
            <a:pPr algn="ctr"/>
            <a:r>
              <a:rPr lang="en-US" dirty="0" smtClean="0"/>
              <a:t>CHORIZO</a:t>
            </a:r>
            <a:endParaRPr lang="en-US" dirty="0"/>
          </a:p>
        </p:txBody>
      </p:sp>
      <p:sp>
        <p:nvSpPr>
          <p:cNvPr id="3" name="2 Marcador de texto"/>
          <p:cNvSpPr>
            <a:spLocks noGrp="1"/>
          </p:cNvSpPr>
          <p:nvPr>
            <p:ph type="body" sz="half" idx="2"/>
          </p:nvPr>
        </p:nvSpPr>
        <p:spPr>
          <a:xfrm>
            <a:off x="5214942" y="2204864"/>
            <a:ext cx="3643314" cy="2572872"/>
          </a:xfrm>
        </p:spPr>
        <p:txBody>
          <a:bodyPr>
            <a:normAutofit/>
          </a:bodyPr>
          <a:lstStyle/>
          <a:p>
            <a:r>
              <a:rPr lang="en-US" dirty="0" smtClean="0"/>
              <a:t>- It comes from the pig, it’s  similar to red sausages. You usually cut it in pieces before having it. In Spain, people usually have a sandwich mixed with chorizo at 6 p.m. like a small snack.</a:t>
            </a:r>
          </a:p>
          <a:p>
            <a:endParaRPr lang="en-US" dirty="0" smtClean="0"/>
          </a:p>
          <a:p>
            <a:r>
              <a:rPr lang="en-US" dirty="0" smtClean="0"/>
              <a:t>- Price: 2.75 € (1kg)</a:t>
            </a:r>
          </a:p>
          <a:p>
            <a:endParaRPr lang="en-US" dirty="0"/>
          </a:p>
          <a:p>
            <a:r>
              <a:rPr lang="en-US" dirty="0" smtClean="0"/>
              <a:t>- Ref: 027</a:t>
            </a:r>
          </a:p>
          <a:p>
            <a:endParaRPr lang="en-US" dirty="0"/>
          </a:p>
        </p:txBody>
      </p:sp>
      <p:pic>
        <p:nvPicPr>
          <p:cNvPr id="7" name="6 Marcador de posición de imagen" descr="chorizo-cular-iberico-de-bellota-quercus-entero-1-162.jpg"/>
          <p:cNvPicPr>
            <a:picLocks noGrp="1" noChangeAspect="1"/>
          </p:cNvPicPr>
          <p:nvPr>
            <p:ph type="pic" idx="1"/>
          </p:nvPr>
        </p:nvPicPr>
        <p:blipFill>
          <a:blip r:embed="rId2" cstate="email"/>
          <a:srcRect/>
          <a:stretch>
            <a:fillRect/>
          </a:stretch>
        </p:blipFill>
        <p:spPr>
          <a:prstGeom prst="ellipse">
            <a:avLst/>
          </a:prstGeom>
          <a:ln>
            <a:noFill/>
          </a:ln>
          <a:effectLst>
            <a:softEdge rad="112500"/>
          </a:effectLst>
        </p:spPr>
      </p:pic>
      <p:pic>
        <p:nvPicPr>
          <p:cNvPr id="5" name="4 Imagen" descr="logo teenshop.jpg"/>
          <p:cNvPicPr>
            <a:picLocks noChangeAspect="1"/>
          </p:cNvPicPr>
          <p:nvPr/>
        </p:nvPicPr>
        <p:blipFill>
          <a:blip r:embed="rId3" cstate="email"/>
          <a:stretch>
            <a:fillRect/>
          </a:stretch>
        </p:blipFill>
        <p:spPr>
          <a:xfrm>
            <a:off x="7493020" y="0"/>
            <a:ext cx="1650980" cy="928676"/>
          </a:xfrm>
          <a:prstGeom prst="rect">
            <a:avLst/>
          </a:prstGeom>
        </p:spPr>
      </p:pic>
      <p:sp>
        <p:nvSpPr>
          <p:cNvPr id="8" name="7 Explosión 1"/>
          <p:cNvSpPr/>
          <p:nvPr/>
        </p:nvSpPr>
        <p:spPr>
          <a:xfrm>
            <a:off x="5214942" y="4857760"/>
            <a:ext cx="3533522" cy="1739592"/>
          </a:xfrm>
          <a:prstGeom prst="irregularSeal1">
            <a:avLst/>
          </a:prstGeom>
        </p:spPr>
        <p:style>
          <a:lnRef idx="3">
            <a:schemeClr val="lt1"/>
          </a:lnRef>
          <a:fillRef idx="1">
            <a:schemeClr val="accent1"/>
          </a:fillRef>
          <a:effectRef idx="1">
            <a:schemeClr val="accent1"/>
          </a:effectRef>
          <a:fontRef idx="minor">
            <a:schemeClr val="lt1"/>
          </a:fontRef>
        </p:style>
        <p:txBody>
          <a:bodyPr rtlCol="0" anchor="ctr"/>
          <a:lstStyle/>
          <a:p>
            <a:r>
              <a:rPr lang="es-ES" dirty="0" smtClean="0"/>
              <a:t>HAVE NO DOUBT AND TAKE IT!!!!!</a:t>
            </a:r>
            <a:endParaRPr lang="es-ES" dirty="0"/>
          </a:p>
        </p:txBody>
      </p:sp>
      <p:sp>
        <p:nvSpPr>
          <p:cNvPr id="10" name="9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spTree>
    <p:extLst>
      <p:ext uri="{BB962C8B-B14F-4D97-AF65-F5344CB8AC3E}">
        <p14:creationId xmlns:p14="http://schemas.microsoft.com/office/powerpoint/2010/main" xmlns="" val="1995705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20072" y="1412776"/>
            <a:ext cx="3744416" cy="720080"/>
          </a:xfrm>
        </p:spPr>
        <p:txBody>
          <a:bodyPr>
            <a:noAutofit/>
          </a:bodyPr>
          <a:lstStyle/>
          <a:p>
            <a:r>
              <a:rPr lang="en-US" dirty="0" smtClean="0"/>
              <a:t>MANCHEGO CHEESE</a:t>
            </a:r>
            <a:endParaRPr lang="en-US" dirty="0"/>
          </a:p>
        </p:txBody>
      </p:sp>
      <p:sp>
        <p:nvSpPr>
          <p:cNvPr id="3" name="2 Marcador de texto"/>
          <p:cNvSpPr>
            <a:spLocks noGrp="1"/>
          </p:cNvSpPr>
          <p:nvPr>
            <p:ph type="body" sz="half" idx="2"/>
          </p:nvPr>
        </p:nvSpPr>
        <p:spPr>
          <a:xfrm>
            <a:off x="5292080" y="2492896"/>
            <a:ext cx="3429000" cy="2088232"/>
          </a:xfrm>
        </p:spPr>
        <p:txBody>
          <a:bodyPr/>
          <a:lstStyle/>
          <a:p>
            <a:r>
              <a:rPr lang="en-US" dirty="0" smtClean="0"/>
              <a:t>- It comes from sheep’s milk and it takes a lot of time to produce this wonderful product. It’s natural because it’s kept in caves to take the special </a:t>
            </a:r>
            <a:r>
              <a:rPr lang="en-US" dirty="0" err="1" smtClean="0"/>
              <a:t>flavour</a:t>
            </a:r>
            <a:r>
              <a:rPr lang="en-US" dirty="0" smtClean="0"/>
              <a:t> that it needs to be perfect.</a:t>
            </a:r>
          </a:p>
          <a:p>
            <a:pPr>
              <a:buFont typeface="Arial" pitchFamily="34" charset="0"/>
              <a:buChar char="•"/>
            </a:pPr>
            <a:endParaRPr lang="en-US" dirty="0" smtClean="0"/>
          </a:p>
          <a:p>
            <a:r>
              <a:rPr lang="en-US" dirty="0" smtClean="0"/>
              <a:t>- Price: 4.95 € (250g)</a:t>
            </a:r>
            <a:endParaRPr lang="en-US" dirty="0"/>
          </a:p>
          <a:p>
            <a:endParaRPr lang="en-US" dirty="0" smtClean="0"/>
          </a:p>
          <a:p>
            <a:r>
              <a:rPr lang="en-US" dirty="0" smtClean="0"/>
              <a:t>- Ref: 028</a:t>
            </a:r>
          </a:p>
          <a:p>
            <a:pPr>
              <a:buFont typeface="Arial" pitchFamily="34" charset="0"/>
              <a:buChar char="•"/>
            </a:pPr>
            <a:endParaRPr lang="en-US" dirty="0"/>
          </a:p>
        </p:txBody>
      </p:sp>
      <p:pic>
        <p:nvPicPr>
          <p:cNvPr id="5" name="4 Imagen" descr="logo teenshop.jpg"/>
          <p:cNvPicPr>
            <a:picLocks noChangeAspect="1"/>
          </p:cNvPicPr>
          <p:nvPr/>
        </p:nvPicPr>
        <p:blipFill>
          <a:blip r:embed="rId2" cstate="email"/>
          <a:stretch>
            <a:fillRect/>
          </a:stretch>
        </p:blipFill>
        <p:spPr>
          <a:xfrm>
            <a:off x="7493020" y="0"/>
            <a:ext cx="1650980" cy="928676"/>
          </a:xfrm>
          <a:prstGeom prst="rect">
            <a:avLst/>
          </a:prstGeom>
        </p:spPr>
      </p:pic>
      <p:sp>
        <p:nvSpPr>
          <p:cNvPr id="8" name="7 Llamada ovalada"/>
          <p:cNvSpPr/>
          <p:nvPr/>
        </p:nvSpPr>
        <p:spPr>
          <a:xfrm>
            <a:off x="5580112" y="4797152"/>
            <a:ext cx="2592288" cy="144016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NATURAL PRODUCT</a:t>
            </a:r>
            <a:endParaRPr lang="es-ES"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0" name="9 Marcador de posición de imagen"/>
          <p:cNvPicPr>
            <a:picLocks noGrp="1" noChangeAspect="1"/>
          </p:cNvPicPr>
          <p:nvPr>
            <p:ph type="pic" idx="1"/>
          </p:nvPr>
        </p:nvPicPr>
        <p:blipFill>
          <a:blip r:embed="rId3" cstate="email">
            <a:extLst>
              <a:ext uri="{28A0092B-C50C-407E-A947-70E740481C1C}">
                <a14:useLocalDpi xmlns:a14="http://schemas.microsoft.com/office/drawing/2010/main" xmlns="" val="0"/>
              </a:ext>
            </a:extLst>
          </a:blip>
          <a:srcRect/>
          <a:stretch>
            <a:fillRect/>
          </a:stretch>
        </p:blipFill>
        <p:spPr/>
      </p:pic>
      <p:sp>
        <p:nvSpPr>
          <p:cNvPr id="11" name="10 CuadroTexto"/>
          <p:cNvSpPr txBox="1"/>
          <p:nvPr/>
        </p:nvSpPr>
        <p:spPr>
          <a:xfrm>
            <a:off x="5643570" y="24879"/>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spTree>
    <p:extLst>
      <p:ext uri="{BB962C8B-B14F-4D97-AF65-F5344CB8AC3E}">
        <p14:creationId xmlns:p14="http://schemas.microsoft.com/office/powerpoint/2010/main" xmlns="" val="419749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20072" y="1268760"/>
            <a:ext cx="3429000" cy="864096"/>
          </a:xfrm>
        </p:spPr>
        <p:txBody>
          <a:bodyPr>
            <a:normAutofit fontScale="90000"/>
          </a:bodyPr>
          <a:lstStyle/>
          <a:p>
            <a:pPr algn="ctr"/>
            <a:r>
              <a:rPr lang="en-US" dirty="0" err="1" smtClean="0"/>
              <a:t>Fabada</a:t>
            </a:r>
            <a:r>
              <a:rPr lang="en-US" dirty="0" smtClean="0"/>
              <a:t> </a:t>
            </a:r>
            <a:r>
              <a:rPr lang="en-US" dirty="0" err="1" smtClean="0"/>
              <a:t>Asturiana</a:t>
            </a:r>
            <a:r>
              <a:rPr lang="es-ES" dirty="0" smtClean="0">
                <a:solidFill>
                  <a:schemeClr val="tx1"/>
                </a:solidFill>
              </a:rPr>
              <a:t/>
            </a:r>
            <a:br>
              <a:rPr lang="es-ES" dirty="0" smtClean="0">
                <a:solidFill>
                  <a:schemeClr val="tx1"/>
                </a:solidFill>
              </a:rPr>
            </a:br>
            <a:endParaRPr lang="es-ES" b="0" dirty="0">
              <a:solidFill>
                <a:schemeClr val="tx1"/>
              </a:solidFill>
            </a:endParaRPr>
          </a:p>
        </p:txBody>
      </p:sp>
      <p:sp>
        <p:nvSpPr>
          <p:cNvPr id="3" name="2 Marcador de texto"/>
          <p:cNvSpPr>
            <a:spLocks noGrp="1"/>
          </p:cNvSpPr>
          <p:nvPr>
            <p:ph type="body" sz="half" idx="2"/>
          </p:nvPr>
        </p:nvSpPr>
        <p:spPr>
          <a:xfrm>
            <a:off x="5220072" y="2060848"/>
            <a:ext cx="3600400" cy="3960440"/>
          </a:xfrm>
        </p:spPr>
        <p:txBody>
          <a:bodyPr>
            <a:normAutofit/>
          </a:bodyPr>
          <a:lstStyle/>
          <a:p>
            <a:r>
              <a:rPr lang="es-ES" dirty="0" smtClean="0"/>
              <a:t>- </a:t>
            </a:r>
            <a:r>
              <a:rPr lang="es-ES" dirty="0" err="1" smtClean="0"/>
              <a:t>Delicious</a:t>
            </a:r>
            <a:r>
              <a:rPr lang="es-ES" dirty="0" smtClean="0"/>
              <a:t> </a:t>
            </a:r>
            <a:r>
              <a:rPr lang="es-ES" dirty="0" err="1" smtClean="0"/>
              <a:t>traditional</a:t>
            </a:r>
            <a:r>
              <a:rPr lang="es-ES" dirty="0" smtClean="0"/>
              <a:t> </a:t>
            </a:r>
            <a:r>
              <a:rPr lang="es-ES" dirty="0" err="1" smtClean="0"/>
              <a:t>asturian</a:t>
            </a:r>
            <a:r>
              <a:rPr lang="es-ES" dirty="0" smtClean="0"/>
              <a:t> </a:t>
            </a:r>
            <a:r>
              <a:rPr lang="es-ES" dirty="0" err="1" smtClean="0"/>
              <a:t>beans</a:t>
            </a:r>
            <a:r>
              <a:rPr lang="es-ES" dirty="0" smtClean="0"/>
              <a:t>, try </a:t>
            </a:r>
            <a:r>
              <a:rPr lang="es-ES" dirty="0" err="1" smtClean="0"/>
              <a:t>them</a:t>
            </a:r>
            <a:r>
              <a:rPr lang="es-ES" dirty="0" smtClean="0"/>
              <a:t>! </a:t>
            </a:r>
            <a:r>
              <a:rPr lang="es-ES" dirty="0" err="1" smtClean="0"/>
              <a:t>Ingredients</a:t>
            </a:r>
            <a:r>
              <a:rPr lang="es-ES" dirty="0" smtClean="0"/>
              <a:t>:</a:t>
            </a:r>
          </a:p>
          <a:p>
            <a:r>
              <a:rPr lang="en-US" dirty="0" smtClean="0"/>
              <a:t>   Special beans 40% </a:t>
            </a:r>
          </a:p>
          <a:p>
            <a:r>
              <a:rPr lang="en-US" dirty="0" smtClean="0"/>
              <a:t>   Cooking water, </a:t>
            </a:r>
          </a:p>
          <a:p>
            <a:r>
              <a:rPr lang="en-US" dirty="0" smtClean="0"/>
              <a:t>   Bacon 12% </a:t>
            </a:r>
          </a:p>
          <a:p>
            <a:r>
              <a:rPr lang="en-US" dirty="0" smtClean="0"/>
              <a:t>   Chorizo ​​12% </a:t>
            </a:r>
          </a:p>
          <a:p>
            <a:r>
              <a:rPr lang="en-US" dirty="0" smtClean="0"/>
              <a:t>   Sausage 12% </a:t>
            </a:r>
          </a:p>
          <a:p>
            <a:r>
              <a:rPr lang="en-US" dirty="0" smtClean="0"/>
              <a:t>   Salt and Saffron.</a:t>
            </a:r>
          </a:p>
          <a:p>
            <a:endParaRPr lang="en-US" dirty="0"/>
          </a:p>
          <a:p>
            <a:r>
              <a:rPr lang="en-US" dirty="0" smtClean="0"/>
              <a:t>-Price: 3.46 €</a:t>
            </a:r>
          </a:p>
          <a:p>
            <a:endParaRPr lang="en-US" dirty="0" smtClean="0"/>
          </a:p>
          <a:p>
            <a:r>
              <a:rPr lang="en-US" dirty="0" smtClean="0"/>
              <a:t>-Reference: 029</a:t>
            </a:r>
            <a:endParaRPr lang="es-ES" dirty="0" smtClean="0"/>
          </a:p>
          <a:p>
            <a:endParaRPr lang="es-ES" dirty="0"/>
          </a:p>
        </p:txBody>
      </p:sp>
      <p:pic>
        <p:nvPicPr>
          <p:cNvPr id="5" name="4 Marcador de posición de imagen" descr="FABADA_PEQUENA_m.jpg"/>
          <p:cNvPicPr>
            <a:picLocks noGrp="1" noChangeAspect="1"/>
          </p:cNvPicPr>
          <p:nvPr>
            <p:ph type="pic" idx="1"/>
          </p:nvPr>
        </p:nvPicPr>
        <p:blipFill>
          <a:blip r:embed="rId2" cstate="email"/>
          <a:stretch>
            <a:fillRect/>
          </a:stretch>
        </p:blipFill>
        <p:spPr>
          <a:xfrm>
            <a:off x="663682" y="1167189"/>
            <a:ext cx="4206240" cy="3953865"/>
          </a:xfrm>
        </p:spPr>
      </p:pic>
      <p:pic>
        <p:nvPicPr>
          <p:cNvPr id="9" name="8 Imagen" descr="logo teenshop.jpg"/>
          <p:cNvPicPr>
            <a:picLocks noChangeAspect="1"/>
          </p:cNvPicPr>
          <p:nvPr/>
        </p:nvPicPr>
        <p:blipFill>
          <a:blip r:embed="rId3" cstate="email"/>
          <a:stretch>
            <a:fillRect/>
          </a:stretch>
        </p:blipFill>
        <p:spPr>
          <a:xfrm>
            <a:off x="7493020" y="0"/>
            <a:ext cx="1650980" cy="928676"/>
          </a:xfrm>
          <a:prstGeom prst="rect">
            <a:avLst/>
          </a:prstGeom>
        </p:spPr>
      </p:pic>
      <p:sp>
        <p:nvSpPr>
          <p:cNvPr id="7" name="6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64088" y="980728"/>
            <a:ext cx="3429000" cy="917848"/>
          </a:xfrm>
        </p:spPr>
        <p:txBody>
          <a:bodyPr/>
          <a:lstStyle/>
          <a:p>
            <a:r>
              <a:rPr lang="es-ES" dirty="0" smtClean="0"/>
              <a:t>marañuelas</a:t>
            </a:r>
            <a:endParaRPr lang="es-ES" dirty="0"/>
          </a:p>
        </p:txBody>
      </p:sp>
      <p:sp>
        <p:nvSpPr>
          <p:cNvPr id="3" name="2 Marcador de texto"/>
          <p:cNvSpPr>
            <a:spLocks noGrp="1"/>
          </p:cNvSpPr>
          <p:nvPr>
            <p:ph type="body" sz="half" idx="2"/>
          </p:nvPr>
        </p:nvSpPr>
        <p:spPr>
          <a:xfrm>
            <a:off x="5389098" y="2132856"/>
            <a:ext cx="3429000" cy="3672408"/>
          </a:xfrm>
        </p:spPr>
        <p:txBody>
          <a:bodyPr/>
          <a:lstStyle/>
          <a:p>
            <a:r>
              <a:rPr lang="es-ES" dirty="0" smtClean="0"/>
              <a:t>- 12 </a:t>
            </a:r>
            <a:r>
              <a:rPr lang="es-ES" dirty="0" err="1" smtClean="0"/>
              <a:t>delicious</a:t>
            </a:r>
            <a:r>
              <a:rPr lang="es-ES" dirty="0" smtClean="0"/>
              <a:t> marañuelas, </a:t>
            </a:r>
            <a:r>
              <a:rPr lang="es-ES" dirty="0" err="1" smtClean="0"/>
              <a:t>ready</a:t>
            </a:r>
            <a:r>
              <a:rPr lang="es-ES" dirty="0" smtClean="0"/>
              <a:t> </a:t>
            </a:r>
            <a:r>
              <a:rPr lang="es-ES" dirty="0" err="1" smtClean="0"/>
              <a:t>for</a:t>
            </a:r>
            <a:r>
              <a:rPr lang="es-ES" dirty="0" smtClean="0"/>
              <a:t> </a:t>
            </a:r>
            <a:r>
              <a:rPr lang="es-ES" dirty="0" err="1" smtClean="0"/>
              <a:t>being</a:t>
            </a:r>
            <a:r>
              <a:rPr lang="es-ES" dirty="0" smtClean="0"/>
              <a:t> </a:t>
            </a:r>
            <a:r>
              <a:rPr lang="es-ES" dirty="0" err="1" smtClean="0"/>
              <a:t>eaten</a:t>
            </a:r>
            <a:r>
              <a:rPr lang="es-ES" dirty="0" smtClean="0"/>
              <a:t>. </a:t>
            </a:r>
            <a:r>
              <a:rPr lang="es-ES" dirty="0" err="1" smtClean="0"/>
              <a:t>Ingredients</a:t>
            </a:r>
            <a:r>
              <a:rPr lang="es-ES" dirty="0" smtClean="0"/>
              <a:t>:</a:t>
            </a:r>
          </a:p>
          <a:p>
            <a:r>
              <a:rPr lang="es-ES" dirty="0" smtClean="0"/>
              <a:t>   </a:t>
            </a:r>
            <a:r>
              <a:rPr lang="es-ES" dirty="0" err="1"/>
              <a:t>F</a:t>
            </a:r>
            <a:r>
              <a:rPr lang="es-ES" dirty="0" err="1" smtClean="0"/>
              <a:t>lour</a:t>
            </a:r>
            <a:r>
              <a:rPr lang="es-ES" dirty="0" smtClean="0"/>
              <a:t> </a:t>
            </a:r>
          </a:p>
          <a:p>
            <a:r>
              <a:rPr lang="es-ES" dirty="0" smtClean="0"/>
              <a:t>   </a:t>
            </a:r>
            <a:r>
              <a:rPr lang="es-ES" dirty="0" err="1"/>
              <a:t>S</a:t>
            </a:r>
            <a:r>
              <a:rPr lang="es-ES" dirty="0" err="1" smtClean="0"/>
              <a:t>ugar</a:t>
            </a:r>
            <a:r>
              <a:rPr lang="es-ES" dirty="0" smtClean="0"/>
              <a:t> </a:t>
            </a:r>
          </a:p>
          <a:p>
            <a:r>
              <a:rPr lang="es-ES" dirty="0" smtClean="0"/>
              <a:t>   </a:t>
            </a:r>
            <a:r>
              <a:rPr lang="es-ES" dirty="0" err="1"/>
              <a:t>Y</a:t>
            </a:r>
            <a:r>
              <a:rPr lang="es-ES" dirty="0" err="1" smtClean="0"/>
              <a:t>olks</a:t>
            </a:r>
            <a:r>
              <a:rPr lang="es-ES" dirty="0" smtClean="0"/>
              <a:t> </a:t>
            </a:r>
          </a:p>
          <a:p>
            <a:r>
              <a:rPr lang="es-ES" dirty="0" smtClean="0"/>
              <a:t>   </a:t>
            </a:r>
            <a:r>
              <a:rPr lang="es-ES" dirty="0" err="1"/>
              <a:t>B</a:t>
            </a:r>
            <a:r>
              <a:rPr lang="es-ES" dirty="0" err="1" smtClean="0"/>
              <a:t>utter</a:t>
            </a:r>
            <a:r>
              <a:rPr lang="es-ES" dirty="0" smtClean="0"/>
              <a:t> </a:t>
            </a:r>
          </a:p>
          <a:p>
            <a:r>
              <a:rPr lang="es-ES" dirty="0" smtClean="0"/>
              <a:t>   </a:t>
            </a:r>
            <a:r>
              <a:rPr lang="es-ES" dirty="0" err="1" smtClean="0"/>
              <a:t>Lemon</a:t>
            </a:r>
            <a:endParaRPr lang="es-ES" dirty="0" smtClean="0"/>
          </a:p>
          <a:p>
            <a:endParaRPr lang="es-ES" dirty="0" smtClean="0"/>
          </a:p>
          <a:p>
            <a:r>
              <a:rPr lang="es-ES" dirty="0" smtClean="0"/>
              <a:t>- Price: 6.60 €</a:t>
            </a:r>
          </a:p>
          <a:p>
            <a:r>
              <a:rPr lang="es-ES" dirty="0" smtClean="0"/>
              <a:t>- Reference: 030</a:t>
            </a:r>
          </a:p>
          <a:p>
            <a:endParaRPr lang="es-ES" dirty="0" smtClean="0"/>
          </a:p>
        </p:txBody>
      </p:sp>
      <p:pic>
        <p:nvPicPr>
          <p:cNvPr id="6" name="5 Imagen" descr="logo teenshop.jpg"/>
          <p:cNvPicPr>
            <a:picLocks noChangeAspect="1"/>
          </p:cNvPicPr>
          <p:nvPr/>
        </p:nvPicPr>
        <p:blipFill>
          <a:blip r:embed="rId2" cstate="email"/>
          <a:stretch>
            <a:fillRect/>
          </a:stretch>
        </p:blipFill>
        <p:spPr>
          <a:xfrm>
            <a:off x="7493020" y="0"/>
            <a:ext cx="1650980" cy="928676"/>
          </a:xfrm>
          <a:prstGeom prst="rect">
            <a:avLst/>
          </a:prstGeom>
        </p:spPr>
      </p:pic>
      <p:pic>
        <p:nvPicPr>
          <p:cNvPr id="9" name="8 Imagen" descr="logo teenshop.jpg"/>
          <p:cNvPicPr>
            <a:picLocks noChangeAspect="1"/>
          </p:cNvPicPr>
          <p:nvPr/>
        </p:nvPicPr>
        <p:blipFill>
          <a:blip r:embed="rId2" cstate="email"/>
          <a:stretch>
            <a:fillRect/>
          </a:stretch>
        </p:blipFill>
        <p:spPr>
          <a:xfrm>
            <a:off x="7493020" y="0"/>
            <a:ext cx="1650980" cy="928676"/>
          </a:xfrm>
          <a:prstGeom prst="rect">
            <a:avLst/>
          </a:prstGeom>
        </p:spPr>
      </p:pic>
      <p:sp>
        <p:nvSpPr>
          <p:cNvPr id="10" name="9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pic>
        <p:nvPicPr>
          <p:cNvPr id="11" name="10 Marcador de posición de imagen" descr="G445732cb3f3e5-Maranuelas-de-Candas-.jpg"/>
          <p:cNvPicPr>
            <a:picLocks noGrp="1" noChangeAspect="1"/>
          </p:cNvPicPr>
          <p:nvPr>
            <p:ph type="pic" idx="1"/>
          </p:nvPr>
        </p:nvPicPr>
        <p:blipFill>
          <a:blip r:embed="rId3" cstate="email"/>
          <a:srcRect/>
          <a:stretch>
            <a:fillRect/>
          </a:stretch>
        </p:blip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64088" y="1052736"/>
            <a:ext cx="3429000" cy="773832"/>
          </a:xfrm>
        </p:spPr>
        <p:txBody>
          <a:bodyPr/>
          <a:lstStyle/>
          <a:p>
            <a:pPr algn="ctr"/>
            <a:r>
              <a:rPr lang="es-ES" dirty="0" smtClean="0"/>
              <a:t>corbatas</a:t>
            </a:r>
            <a:endParaRPr lang="es-ES" dirty="0"/>
          </a:p>
        </p:txBody>
      </p:sp>
      <p:sp>
        <p:nvSpPr>
          <p:cNvPr id="3" name="2 Marcador de texto"/>
          <p:cNvSpPr>
            <a:spLocks noGrp="1"/>
          </p:cNvSpPr>
          <p:nvPr>
            <p:ph type="body" sz="half" idx="2"/>
          </p:nvPr>
        </p:nvSpPr>
        <p:spPr>
          <a:xfrm>
            <a:off x="5389098" y="1988840"/>
            <a:ext cx="3429000" cy="4104456"/>
          </a:xfrm>
        </p:spPr>
        <p:txBody>
          <a:bodyPr>
            <a:normAutofit/>
          </a:bodyPr>
          <a:lstStyle/>
          <a:p>
            <a:r>
              <a:rPr lang="en-US" dirty="0" smtClean="0"/>
              <a:t>- Try our fantastic  </a:t>
            </a:r>
            <a:r>
              <a:rPr lang="en-US" dirty="0" err="1" smtClean="0"/>
              <a:t>corbatas</a:t>
            </a:r>
            <a:r>
              <a:rPr lang="en-US" dirty="0" smtClean="0"/>
              <a:t>! Puff pastry with a delicious cover of sugar and </a:t>
            </a:r>
            <a:r>
              <a:rPr lang="en-US" dirty="0" err="1" smtClean="0"/>
              <a:t>almods</a:t>
            </a:r>
            <a:r>
              <a:rPr lang="en-US" dirty="0" smtClean="0"/>
              <a:t>. Ingredients:</a:t>
            </a:r>
          </a:p>
          <a:p>
            <a:r>
              <a:rPr lang="en-US" dirty="0" smtClean="0"/>
              <a:t>   Puff pastry </a:t>
            </a:r>
          </a:p>
          <a:p>
            <a:r>
              <a:rPr lang="en-US" dirty="0" smtClean="0"/>
              <a:t>   Wheat flour </a:t>
            </a:r>
          </a:p>
          <a:p>
            <a:r>
              <a:rPr lang="en-US" dirty="0" smtClean="0"/>
              <a:t>   Butter </a:t>
            </a:r>
          </a:p>
          <a:p>
            <a:r>
              <a:rPr lang="en-US" dirty="0" smtClean="0"/>
              <a:t>   Margarine </a:t>
            </a:r>
          </a:p>
          <a:p>
            <a:r>
              <a:rPr lang="en-US" dirty="0" smtClean="0"/>
              <a:t>   Sugar </a:t>
            </a:r>
          </a:p>
          <a:p>
            <a:r>
              <a:rPr lang="en-US" dirty="0" smtClean="0"/>
              <a:t>   Egg </a:t>
            </a:r>
            <a:r>
              <a:rPr lang="en-US" dirty="0" err="1" smtClean="0"/>
              <a:t>vlara</a:t>
            </a:r>
            <a:r>
              <a:rPr lang="en-US" dirty="0" smtClean="0"/>
              <a:t> </a:t>
            </a:r>
          </a:p>
          <a:p>
            <a:r>
              <a:rPr lang="en-US" dirty="0" smtClean="0"/>
              <a:t>   Almonds </a:t>
            </a:r>
          </a:p>
          <a:p>
            <a:r>
              <a:rPr lang="en-US" dirty="0" smtClean="0"/>
              <a:t>   Salt</a:t>
            </a:r>
          </a:p>
          <a:p>
            <a:endParaRPr lang="en-US" dirty="0" smtClean="0"/>
          </a:p>
          <a:p>
            <a:r>
              <a:rPr lang="en-US" dirty="0" smtClean="0"/>
              <a:t>- Price: 4,29 €</a:t>
            </a:r>
          </a:p>
          <a:p>
            <a:endParaRPr lang="en-US" dirty="0" smtClean="0"/>
          </a:p>
          <a:p>
            <a:r>
              <a:rPr lang="en-US" dirty="0" smtClean="0"/>
              <a:t>- Reference: 031</a:t>
            </a:r>
            <a:endParaRPr lang="es-ES" dirty="0" smtClean="0"/>
          </a:p>
          <a:p>
            <a:endParaRPr lang="es-ES" dirty="0"/>
          </a:p>
        </p:txBody>
      </p:sp>
      <p:pic>
        <p:nvPicPr>
          <p:cNvPr id="7" name="6 Imagen" descr="logo teenshop.jpg"/>
          <p:cNvPicPr>
            <a:picLocks noChangeAspect="1"/>
          </p:cNvPicPr>
          <p:nvPr/>
        </p:nvPicPr>
        <p:blipFill>
          <a:blip r:embed="rId2" cstate="email"/>
          <a:stretch>
            <a:fillRect/>
          </a:stretch>
        </p:blipFill>
        <p:spPr>
          <a:xfrm>
            <a:off x="7493020" y="0"/>
            <a:ext cx="1650980" cy="928676"/>
          </a:xfrm>
          <a:prstGeom prst="rect">
            <a:avLst/>
          </a:prstGeom>
        </p:spPr>
      </p:pic>
      <p:sp>
        <p:nvSpPr>
          <p:cNvPr id="8" name="7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pic>
        <p:nvPicPr>
          <p:cNvPr id="10" name="9 Marcador de posición de imagen" descr="DSC_0129_phixr-573x383.jpg"/>
          <p:cNvPicPr>
            <a:picLocks noGrp="1" noChangeAspect="1"/>
          </p:cNvPicPr>
          <p:nvPr>
            <p:ph type="pic" idx="1"/>
          </p:nvPr>
        </p:nvPicPr>
        <p:blipFill>
          <a:blip r:embed="rId3"/>
          <a:srcRect/>
          <a:stretch>
            <a:fillRect/>
          </a:stretch>
        </p:blip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364088" y="1124744"/>
            <a:ext cx="3429000" cy="717194"/>
          </a:xfrm>
        </p:spPr>
        <p:txBody>
          <a:bodyPr/>
          <a:lstStyle/>
          <a:p>
            <a:pPr algn="ctr"/>
            <a:r>
              <a:rPr lang="es-ES" dirty="0" err="1" smtClean="0"/>
              <a:t>Asturian</a:t>
            </a:r>
            <a:r>
              <a:rPr lang="es-ES" dirty="0" smtClean="0"/>
              <a:t> </a:t>
            </a:r>
            <a:r>
              <a:rPr lang="es-ES" dirty="0" err="1" smtClean="0"/>
              <a:t>apron</a:t>
            </a:r>
            <a:endParaRPr lang="es-ES" dirty="0"/>
          </a:p>
        </p:txBody>
      </p:sp>
      <p:sp>
        <p:nvSpPr>
          <p:cNvPr id="6" name="5 Marcador de texto"/>
          <p:cNvSpPr>
            <a:spLocks noGrp="1"/>
          </p:cNvSpPr>
          <p:nvPr>
            <p:ph type="body" sz="half" idx="2"/>
          </p:nvPr>
        </p:nvSpPr>
        <p:spPr>
          <a:xfrm>
            <a:off x="5292080" y="2209978"/>
            <a:ext cx="3672408" cy="3168352"/>
          </a:xfrm>
        </p:spPr>
        <p:txBody>
          <a:bodyPr>
            <a:normAutofit/>
          </a:bodyPr>
          <a:lstStyle/>
          <a:p>
            <a:r>
              <a:rPr lang="es-ES" dirty="0" smtClean="0"/>
              <a:t>- </a:t>
            </a:r>
            <a:r>
              <a:rPr lang="es-ES" dirty="0" err="1" smtClean="0"/>
              <a:t>Asturian</a:t>
            </a:r>
            <a:r>
              <a:rPr lang="es-ES" dirty="0" smtClean="0"/>
              <a:t> </a:t>
            </a:r>
            <a:r>
              <a:rPr lang="es-ES" dirty="0" err="1" smtClean="0"/>
              <a:t>Apron</a:t>
            </a:r>
            <a:r>
              <a:rPr lang="es-ES" dirty="0" smtClean="0"/>
              <a:t> </a:t>
            </a:r>
            <a:r>
              <a:rPr lang="es-ES" dirty="0" err="1" smtClean="0"/>
              <a:t>designed</a:t>
            </a:r>
            <a:r>
              <a:rPr lang="es-ES" dirty="0" smtClean="0"/>
              <a:t> </a:t>
            </a:r>
            <a:r>
              <a:rPr lang="es-ES" dirty="0" err="1" smtClean="0"/>
              <a:t>for</a:t>
            </a:r>
            <a:r>
              <a:rPr lang="es-ES" dirty="0" smtClean="0"/>
              <a:t> home chefs. </a:t>
            </a:r>
            <a:r>
              <a:rPr lang="es-ES" dirty="0" err="1" smtClean="0"/>
              <a:t>They</a:t>
            </a:r>
            <a:r>
              <a:rPr lang="es-ES" dirty="0" smtClean="0"/>
              <a:t> </a:t>
            </a:r>
            <a:r>
              <a:rPr lang="es-ES" dirty="0" err="1" smtClean="0"/>
              <a:t>have</a:t>
            </a:r>
            <a:r>
              <a:rPr lang="es-ES" dirty="0" smtClean="0"/>
              <a:t> </a:t>
            </a:r>
            <a:r>
              <a:rPr lang="es-ES" dirty="0" err="1" smtClean="0"/>
              <a:t>one</a:t>
            </a:r>
            <a:r>
              <a:rPr lang="es-ES" dirty="0" smtClean="0"/>
              <a:t> of </a:t>
            </a:r>
            <a:r>
              <a:rPr lang="es-ES" dirty="0" err="1" smtClean="0"/>
              <a:t>the</a:t>
            </a:r>
            <a:r>
              <a:rPr lang="es-ES" dirty="0" smtClean="0"/>
              <a:t> symbols of Asturias, a </a:t>
            </a:r>
            <a:r>
              <a:rPr lang="es-ES" dirty="0" err="1" smtClean="0"/>
              <a:t>cow</a:t>
            </a:r>
            <a:r>
              <a:rPr lang="es-ES" dirty="0" smtClean="0"/>
              <a:t>, and are </a:t>
            </a:r>
            <a:r>
              <a:rPr lang="es-ES" dirty="0" err="1" smtClean="0"/>
              <a:t>available</a:t>
            </a:r>
            <a:r>
              <a:rPr lang="es-ES" dirty="0" smtClean="0"/>
              <a:t> in 3 </a:t>
            </a:r>
            <a:r>
              <a:rPr lang="es-ES" dirty="0" err="1" smtClean="0"/>
              <a:t>different</a:t>
            </a:r>
            <a:r>
              <a:rPr lang="es-ES" dirty="0" smtClean="0"/>
              <a:t> </a:t>
            </a:r>
            <a:r>
              <a:rPr lang="es-ES" dirty="0" err="1" smtClean="0"/>
              <a:t>colors</a:t>
            </a:r>
            <a:r>
              <a:rPr lang="es-ES" dirty="0" smtClean="0"/>
              <a:t>. </a:t>
            </a:r>
            <a:r>
              <a:rPr lang="es-ES" dirty="0" err="1" smtClean="0"/>
              <a:t>There</a:t>
            </a:r>
            <a:r>
              <a:rPr lang="es-ES" dirty="0" smtClean="0"/>
              <a:t> </a:t>
            </a:r>
            <a:r>
              <a:rPr lang="es-ES" dirty="0" err="1" smtClean="0"/>
              <a:t>is</a:t>
            </a:r>
            <a:r>
              <a:rPr lang="es-ES" dirty="0" smtClean="0"/>
              <a:t> </a:t>
            </a:r>
            <a:r>
              <a:rPr lang="es-ES" dirty="0" err="1" smtClean="0"/>
              <a:t>only</a:t>
            </a:r>
            <a:r>
              <a:rPr lang="es-ES" dirty="0" smtClean="0"/>
              <a:t> </a:t>
            </a:r>
            <a:r>
              <a:rPr lang="es-ES" dirty="0" err="1" smtClean="0"/>
              <a:t>one</a:t>
            </a:r>
            <a:r>
              <a:rPr lang="es-ES" dirty="0" smtClean="0"/>
              <a:t> </a:t>
            </a:r>
            <a:r>
              <a:rPr lang="es-ES" dirty="0" err="1" smtClean="0"/>
              <a:t>size</a:t>
            </a:r>
            <a:r>
              <a:rPr lang="es-ES" dirty="0" smtClean="0"/>
              <a:t>.</a:t>
            </a:r>
          </a:p>
          <a:p>
            <a:pPr>
              <a:buFont typeface="Arial" pitchFamily="34" charset="0"/>
              <a:buChar char="•"/>
            </a:pPr>
            <a:endParaRPr lang="es-ES" dirty="0" smtClean="0"/>
          </a:p>
          <a:p>
            <a:r>
              <a:rPr lang="es-ES" dirty="0" smtClean="0"/>
              <a:t>- Price: 6.55 €</a:t>
            </a:r>
          </a:p>
          <a:p>
            <a:endParaRPr lang="es-ES" dirty="0" smtClean="0"/>
          </a:p>
          <a:p>
            <a:r>
              <a:rPr lang="es-ES" dirty="0" smtClean="0"/>
              <a:t>- </a:t>
            </a:r>
            <a:r>
              <a:rPr lang="es-ES" dirty="0" err="1" smtClean="0"/>
              <a:t>Ref</a:t>
            </a:r>
            <a:r>
              <a:rPr lang="es-ES" dirty="0" smtClean="0"/>
              <a:t>:</a:t>
            </a:r>
          </a:p>
          <a:p>
            <a:r>
              <a:rPr lang="es-ES" dirty="0"/>
              <a:t> </a:t>
            </a:r>
            <a:r>
              <a:rPr lang="es-ES" dirty="0" smtClean="0"/>
              <a:t>  </a:t>
            </a:r>
            <a:r>
              <a:rPr lang="es-ES" dirty="0" err="1" smtClean="0">
                <a:solidFill>
                  <a:srgbClr val="FF3399"/>
                </a:solidFill>
              </a:rPr>
              <a:t>Pink</a:t>
            </a:r>
            <a:r>
              <a:rPr lang="es-ES" dirty="0" smtClean="0">
                <a:solidFill>
                  <a:srgbClr val="FF3399"/>
                </a:solidFill>
              </a:rPr>
              <a:t> </a:t>
            </a:r>
            <a:r>
              <a:rPr lang="es-ES" dirty="0" smtClean="0"/>
              <a:t>- 001</a:t>
            </a:r>
          </a:p>
          <a:p>
            <a:r>
              <a:rPr lang="es-ES" dirty="0" smtClean="0">
                <a:solidFill>
                  <a:srgbClr val="FF0000"/>
                </a:solidFill>
              </a:rPr>
              <a:t>   Red </a:t>
            </a:r>
            <a:r>
              <a:rPr lang="es-ES" dirty="0" smtClean="0"/>
              <a:t>- 002</a:t>
            </a:r>
          </a:p>
          <a:p>
            <a:r>
              <a:rPr lang="es-ES" dirty="0" smtClean="0">
                <a:solidFill>
                  <a:srgbClr val="00B0F0"/>
                </a:solidFill>
              </a:rPr>
              <a:t>   Blue </a:t>
            </a:r>
            <a:r>
              <a:rPr lang="es-ES" dirty="0" smtClean="0"/>
              <a:t>- 003</a:t>
            </a:r>
            <a:endParaRPr lang="es-ES" dirty="0"/>
          </a:p>
        </p:txBody>
      </p:sp>
      <p:pic>
        <p:nvPicPr>
          <p:cNvPr id="15" name="14 Imagen" descr="logo teenshop.jpg"/>
          <p:cNvPicPr>
            <a:picLocks noChangeAspect="1"/>
          </p:cNvPicPr>
          <p:nvPr/>
        </p:nvPicPr>
        <p:blipFill>
          <a:blip r:embed="rId2" cstate="email"/>
          <a:stretch>
            <a:fillRect/>
          </a:stretch>
        </p:blipFill>
        <p:spPr>
          <a:xfrm>
            <a:off x="7493020" y="0"/>
            <a:ext cx="1650980" cy="928676"/>
          </a:xfrm>
          <a:prstGeom prst="rect">
            <a:avLst/>
          </a:prstGeom>
        </p:spPr>
      </p:pic>
      <p:pic>
        <p:nvPicPr>
          <p:cNvPr id="2" name="Imagen 1"/>
          <p:cNvPicPr>
            <a:picLocks noChangeAspect="1"/>
          </p:cNvPicPr>
          <p:nvPr/>
        </p:nvPicPr>
        <p:blipFill rotWithShape="1">
          <a:blip r:embed="rId3" cstate="email">
            <a:extLst>
              <a:ext uri="{28A0092B-C50C-407E-A947-70E740481C1C}">
                <a14:useLocalDpi xmlns:a14="http://schemas.microsoft.com/office/drawing/2010/main" xmlns="" val="0"/>
              </a:ext>
            </a:extLst>
          </a:blip>
          <a:srcRect/>
          <a:stretch/>
        </p:blipFill>
        <p:spPr>
          <a:xfrm rot="5194876">
            <a:off x="-284432" y="1817896"/>
            <a:ext cx="4444605" cy="2826828"/>
          </a:xfrm>
          <a:prstGeom prst="rect">
            <a:avLst/>
          </a:prstGeom>
        </p:spPr>
      </p:pic>
      <p:pic>
        <p:nvPicPr>
          <p:cNvPr id="3" name="Imagen 2"/>
          <p:cNvPicPr>
            <a:picLocks noChangeAspect="1"/>
          </p:cNvPicPr>
          <p:nvPr/>
        </p:nvPicPr>
        <p:blipFill rotWithShape="1">
          <a:blip r:embed="rId4" cstate="email">
            <a:extLst>
              <a:ext uri="{28A0092B-C50C-407E-A947-70E740481C1C}">
                <a14:useLocalDpi xmlns:a14="http://schemas.microsoft.com/office/drawing/2010/main" xmlns="" val="0"/>
              </a:ext>
            </a:extLst>
          </a:blip>
          <a:srcRect/>
          <a:stretch/>
        </p:blipFill>
        <p:spPr>
          <a:xfrm rot="5219379">
            <a:off x="3048222" y="888378"/>
            <a:ext cx="1901337" cy="1788831"/>
          </a:xfrm>
          <a:prstGeom prst="rect">
            <a:avLst/>
          </a:prstGeom>
        </p:spPr>
      </p:pic>
      <p:pic>
        <p:nvPicPr>
          <p:cNvPr id="5" name="Imagen 4"/>
          <p:cNvPicPr>
            <a:picLocks noChangeAspect="1"/>
          </p:cNvPicPr>
          <p:nvPr/>
        </p:nvPicPr>
        <p:blipFill rotWithShape="1">
          <a:blip r:embed="rId5" cstate="email">
            <a:extLst>
              <a:ext uri="{28A0092B-C50C-407E-A947-70E740481C1C}">
                <a14:useLocalDpi xmlns:a14="http://schemas.microsoft.com/office/drawing/2010/main" xmlns="" val="0"/>
              </a:ext>
            </a:extLst>
          </a:blip>
          <a:srcRect/>
          <a:stretch/>
        </p:blipFill>
        <p:spPr>
          <a:xfrm rot="5121244">
            <a:off x="2887867" y="3152483"/>
            <a:ext cx="2579414" cy="1675509"/>
          </a:xfrm>
          <a:prstGeom prst="rect">
            <a:avLst/>
          </a:prstGeom>
        </p:spPr>
      </p:pic>
      <p:sp>
        <p:nvSpPr>
          <p:cNvPr id="10" name="9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92080" y="1124744"/>
            <a:ext cx="3429000" cy="785782"/>
          </a:xfrm>
        </p:spPr>
        <p:txBody>
          <a:bodyPr/>
          <a:lstStyle/>
          <a:p>
            <a:pPr algn="ctr"/>
            <a:r>
              <a:rPr lang="es-ES" dirty="0" err="1" smtClean="0"/>
              <a:t>casadiellas</a:t>
            </a:r>
            <a:endParaRPr lang="es-ES" dirty="0"/>
          </a:p>
        </p:txBody>
      </p:sp>
      <p:sp>
        <p:nvSpPr>
          <p:cNvPr id="3" name="2 Marcador de texto"/>
          <p:cNvSpPr>
            <a:spLocks noGrp="1"/>
          </p:cNvSpPr>
          <p:nvPr>
            <p:ph type="body" sz="half" idx="2"/>
          </p:nvPr>
        </p:nvSpPr>
        <p:spPr>
          <a:xfrm>
            <a:off x="5389098" y="2276872"/>
            <a:ext cx="3429000" cy="2927002"/>
          </a:xfrm>
        </p:spPr>
        <p:txBody>
          <a:bodyPr>
            <a:normAutofit/>
          </a:bodyPr>
          <a:lstStyle/>
          <a:p>
            <a:r>
              <a:rPr lang="es-ES" dirty="0" smtClean="0"/>
              <a:t>- 6 </a:t>
            </a:r>
            <a:r>
              <a:rPr lang="es-ES" dirty="0" err="1" smtClean="0"/>
              <a:t>units</a:t>
            </a:r>
            <a:r>
              <a:rPr lang="es-ES" dirty="0" smtClean="0"/>
              <a:t>. </a:t>
            </a:r>
            <a:r>
              <a:rPr lang="es-ES" dirty="0" err="1" smtClean="0"/>
              <a:t>Ingredients</a:t>
            </a:r>
            <a:r>
              <a:rPr lang="es-ES" dirty="0" smtClean="0"/>
              <a:t>:</a:t>
            </a:r>
          </a:p>
          <a:p>
            <a:r>
              <a:rPr lang="en-US" dirty="0" smtClean="0"/>
              <a:t>   Egg yolk</a:t>
            </a:r>
          </a:p>
          <a:p>
            <a:r>
              <a:rPr lang="en-US" dirty="0" smtClean="0"/>
              <a:t>   Margarine </a:t>
            </a:r>
          </a:p>
          <a:p>
            <a:r>
              <a:rPr lang="en-US" dirty="0" smtClean="0"/>
              <a:t>   Salt </a:t>
            </a:r>
          </a:p>
          <a:p>
            <a:r>
              <a:rPr lang="en-US" dirty="0" smtClean="0"/>
              <a:t>   Yeast </a:t>
            </a:r>
          </a:p>
          <a:p>
            <a:r>
              <a:rPr lang="en-US" dirty="0" smtClean="0"/>
              <a:t>   Sunflower oil </a:t>
            </a:r>
          </a:p>
          <a:p>
            <a:r>
              <a:rPr lang="en-US" dirty="0" smtClean="0"/>
              <a:t>   Icing sugar </a:t>
            </a:r>
          </a:p>
          <a:p>
            <a:r>
              <a:rPr lang="en-US" dirty="0"/>
              <a:t> </a:t>
            </a:r>
            <a:r>
              <a:rPr lang="en-US" dirty="0" smtClean="0"/>
              <a:t>  </a:t>
            </a:r>
            <a:r>
              <a:rPr lang="en-US" dirty="0"/>
              <a:t>C</a:t>
            </a:r>
            <a:r>
              <a:rPr lang="en-US" dirty="0" smtClean="0"/>
              <a:t>hopped nuts</a:t>
            </a:r>
          </a:p>
          <a:p>
            <a:r>
              <a:rPr lang="en-US" dirty="0"/>
              <a:t> </a:t>
            </a:r>
            <a:r>
              <a:rPr lang="en-US" dirty="0" smtClean="0"/>
              <a:t>  Crushed sugar </a:t>
            </a:r>
          </a:p>
          <a:p>
            <a:endParaRPr lang="en-US" dirty="0" smtClean="0"/>
          </a:p>
          <a:p>
            <a:r>
              <a:rPr lang="en-US" dirty="0" smtClean="0"/>
              <a:t>- Price 4.30 €</a:t>
            </a:r>
          </a:p>
          <a:p>
            <a:r>
              <a:rPr lang="en-US" dirty="0" smtClean="0"/>
              <a:t> </a:t>
            </a:r>
          </a:p>
          <a:p>
            <a:r>
              <a:rPr lang="en-US" dirty="0" smtClean="0"/>
              <a:t>- Ref: 032</a:t>
            </a:r>
            <a:endParaRPr lang="es-ES" dirty="0" smtClean="0"/>
          </a:p>
          <a:p>
            <a:endParaRPr lang="es-ES" dirty="0"/>
          </a:p>
        </p:txBody>
      </p:sp>
      <p:pic>
        <p:nvPicPr>
          <p:cNvPr id="8" name="7 Marcador de posición de imagen" descr="casadiellas.jpg"/>
          <p:cNvPicPr>
            <a:picLocks noGrp="1" noChangeAspect="1"/>
          </p:cNvPicPr>
          <p:nvPr>
            <p:ph type="pic" idx="1"/>
          </p:nvPr>
        </p:nvPicPr>
        <p:blipFill>
          <a:blip r:embed="rId2" cstate="email"/>
          <a:srcRect/>
          <a:stretch>
            <a:fillRect/>
          </a:stretch>
        </p:blipFill>
        <p:spPr/>
      </p:pic>
      <p:pic>
        <p:nvPicPr>
          <p:cNvPr id="6" name="5 Imagen" descr="logo teenshop.jpg"/>
          <p:cNvPicPr>
            <a:picLocks noChangeAspect="1"/>
          </p:cNvPicPr>
          <p:nvPr/>
        </p:nvPicPr>
        <p:blipFill>
          <a:blip r:embed="rId3" cstate="email"/>
          <a:stretch>
            <a:fillRect/>
          </a:stretch>
        </p:blipFill>
        <p:spPr>
          <a:xfrm>
            <a:off x="7493020" y="0"/>
            <a:ext cx="1650980" cy="928676"/>
          </a:xfrm>
          <a:prstGeom prst="rect">
            <a:avLst/>
          </a:prstGeom>
        </p:spPr>
      </p:pic>
      <p:sp>
        <p:nvSpPr>
          <p:cNvPr id="7" name="6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64088" y="1124744"/>
            <a:ext cx="3429000" cy="707504"/>
          </a:xfrm>
        </p:spPr>
        <p:txBody>
          <a:bodyPr/>
          <a:lstStyle/>
          <a:p>
            <a:pPr algn="ctr"/>
            <a:r>
              <a:rPr lang="es-ES" dirty="0" err="1" smtClean="0"/>
              <a:t>Coaster</a:t>
            </a:r>
            <a:r>
              <a:rPr lang="es-ES" dirty="0" smtClean="0"/>
              <a:t> of </a:t>
            </a:r>
            <a:r>
              <a:rPr lang="es-ES" dirty="0" err="1" smtClean="0"/>
              <a:t>spain</a:t>
            </a:r>
            <a:endParaRPr lang="es-ES" dirty="0"/>
          </a:p>
        </p:txBody>
      </p:sp>
      <p:sp>
        <p:nvSpPr>
          <p:cNvPr id="3" name="2 Marcador de texto"/>
          <p:cNvSpPr>
            <a:spLocks noGrp="1"/>
          </p:cNvSpPr>
          <p:nvPr>
            <p:ph type="body" sz="half" idx="2"/>
          </p:nvPr>
        </p:nvSpPr>
        <p:spPr>
          <a:xfrm>
            <a:off x="5364088" y="2132856"/>
            <a:ext cx="3429000" cy="1920240"/>
          </a:xfrm>
        </p:spPr>
        <p:txBody>
          <a:bodyPr/>
          <a:lstStyle/>
          <a:p>
            <a:r>
              <a:rPr lang="es-ES" dirty="0" smtClean="0"/>
              <a:t>- Set of </a:t>
            </a:r>
            <a:r>
              <a:rPr lang="es-ES" dirty="0" err="1" smtClean="0"/>
              <a:t>six</a:t>
            </a:r>
            <a:r>
              <a:rPr lang="es-ES" dirty="0" smtClean="0"/>
              <a:t> </a:t>
            </a:r>
            <a:r>
              <a:rPr lang="es-ES" dirty="0" err="1" smtClean="0"/>
              <a:t>coasters</a:t>
            </a:r>
            <a:r>
              <a:rPr lang="es-ES" dirty="0" smtClean="0"/>
              <a:t> </a:t>
            </a:r>
            <a:r>
              <a:rPr lang="es-ES" dirty="0" err="1" smtClean="0"/>
              <a:t>with</a:t>
            </a:r>
            <a:r>
              <a:rPr lang="es-ES" dirty="0" smtClean="0"/>
              <a:t> </a:t>
            </a:r>
            <a:r>
              <a:rPr lang="es-ES" dirty="0" err="1" smtClean="0"/>
              <a:t>funny</a:t>
            </a:r>
            <a:r>
              <a:rPr lang="es-ES" dirty="0" smtClean="0"/>
              <a:t> </a:t>
            </a:r>
            <a:r>
              <a:rPr lang="es-ES" dirty="0" err="1" smtClean="0"/>
              <a:t>Spanish</a:t>
            </a:r>
            <a:r>
              <a:rPr lang="es-ES" dirty="0" smtClean="0"/>
              <a:t> </a:t>
            </a:r>
            <a:r>
              <a:rPr lang="es-ES" dirty="0" err="1" smtClean="0"/>
              <a:t>scenes</a:t>
            </a:r>
            <a:r>
              <a:rPr lang="es-ES" dirty="0" smtClean="0"/>
              <a:t>: flamenco, </a:t>
            </a:r>
            <a:r>
              <a:rPr lang="es-ES" dirty="0" err="1" smtClean="0"/>
              <a:t>bullfighting</a:t>
            </a:r>
            <a:r>
              <a:rPr lang="es-ES" dirty="0" smtClean="0"/>
              <a:t> and </a:t>
            </a:r>
            <a:r>
              <a:rPr lang="es-ES" dirty="0" err="1" smtClean="0"/>
              <a:t>guitars</a:t>
            </a:r>
            <a:r>
              <a:rPr lang="es-ES" dirty="0" smtClean="0"/>
              <a:t>. </a:t>
            </a:r>
            <a:r>
              <a:rPr lang="es-ES" dirty="0" err="1" smtClean="0"/>
              <a:t>Made</a:t>
            </a:r>
            <a:r>
              <a:rPr lang="es-ES" dirty="0" smtClean="0"/>
              <a:t> of </a:t>
            </a:r>
            <a:r>
              <a:rPr lang="es-ES" dirty="0" err="1" smtClean="0"/>
              <a:t>wood</a:t>
            </a:r>
            <a:r>
              <a:rPr lang="es-ES" dirty="0" smtClean="0"/>
              <a:t> and </a:t>
            </a:r>
            <a:r>
              <a:rPr lang="es-ES" dirty="0" err="1" smtClean="0"/>
              <a:t>plasticized</a:t>
            </a:r>
            <a:r>
              <a:rPr lang="es-ES" dirty="0" smtClean="0"/>
              <a:t>, </a:t>
            </a:r>
            <a:r>
              <a:rPr lang="es-ES" dirty="0" err="1" smtClean="0"/>
              <a:t>they</a:t>
            </a:r>
            <a:r>
              <a:rPr lang="es-ES" dirty="0" smtClean="0"/>
              <a:t> </a:t>
            </a:r>
            <a:r>
              <a:rPr lang="es-ES" dirty="0" err="1" smtClean="0"/>
              <a:t>have</a:t>
            </a:r>
            <a:r>
              <a:rPr lang="es-ES" dirty="0" smtClean="0"/>
              <a:t> a </a:t>
            </a:r>
            <a:r>
              <a:rPr lang="es-ES" dirty="0" err="1" smtClean="0"/>
              <a:t>square</a:t>
            </a:r>
            <a:r>
              <a:rPr lang="es-ES" dirty="0" smtClean="0"/>
              <a:t> </a:t>
            </a:r>
            <a:r>
              <a:rPr lang="es-ES" dirty="0" err="1" smtClean="0"/>
              <a:t>shape</a:t>
            </a:r>
            <a:r>
              <a:rPr lang="es-ES" dirty="0" smtClean="0"/>
              <a:t> </a:t>
            </a:r>
            <a:r>
              <a:rPr lang="es-ES" dirty="0" err="1" smtClean="0"/>
              <a:t>with</a:t>
            </a:r>
            <a:r>
              <a:rPr lang="es-ES" dirty="0" smtClean="0"/>
              <a:t> </a:t>
            </a:r>
            <a:r>
              <a:rPr lang="es-ES" dirty="0" err="1" smtClean="0"/>
              <a:t>rounded</a:t>
            </a:r>
            <a:r>
              <a:rPr lang="es-ES" dirty="0" smtClean="0"/>
              <a:t> </a:t>
            </a:r>
            <a:r>
              <a:rPr lang="es-ES" dirty="0" err="1" smtClean="0"/>
              <a:t>corners</a:t>
            </a:r>
            <a:r>
              <a:rPr lang="es-ES" dirty="0" smtClean="0"/>
              <a:t>. </a:t>
            </a:r>
            <a:r>
              <a:rPr lang="es-ES" dirty="0" err="1" smtClean="0"/>
              <a:t>Their</a:t>
            </a:r>
            <a:r>
              <a:rPr lang="es-ES" dirty="0" smtClean="0"/>
              <a:t> </a:t>
            </a:r>
            <a:r>
              <a:rPr lang="es-ES" dirty="0" err="1" smtClean="0"/>
              <a:t>size</a:t>
            </a:r>
            <a:r>
              <a:rPr lang="es-ES" dirty="0" smtClean="0"/>
              <a:t> </a:t>
            </a:r>
            <a:r>
              <a:rPr lang="es-ES" dirty="0" err="1" smtClean="0"/>
              <a:t>is</a:t>
            </a:r>
            <a:r>
              <a:rPr lang="es-ES" dirty="0" smtClean="0"/>
              <a:t> 9.5 x 9.5 cm.</a:t>
            </a:r>
          </a:p>
          <a:p>
            <a:endParaRPr lang="es-ES" dirty="0" smtClean="0"/>
          </a:p>
          <a:p>
            <a:r>
              <a:rPr lang="es-ES" dirty="0" smtClean="0"/>
              <a:t>- Price: 2.50 €</a:t>
            </a:r>
          </a:p>
          <a:p>
            <a:endParaRPr lang="es-ES" dirty="0" smtClean="0"/>
          </a:p>
          <a:p>
            <a:r>
              <a:rPr lang="es-ES" dirty="0" smtClean="0"/>
              <a:t>- </a:t>
            </a:r>
            <a:r>
              <a:rPr lang="es-ES" dirty="0" err="1" smtClean="0"/>
              <a:t>Ref</a:t>
            </a:r>
            <a:r>
              <a:rPr lang="es-ES" dirty="0" smtClean="0"/>
              <a:t>: 033</a:t>
            </a:r>
          </a:p>
          <a:p>
            <a:endParaRPr lang="es-ES" dirty="0"/>
          </a:p>
        </p:txBody>
      </p:sp>
      <p:pic>
        <p:nvPicPr>
          <p:cNvPr id="6" name="5 Imagen" descr="logo teenshop.jpg"/>
          <p:cNvPicPr>
            <a:picLocks noChangeAspect="1"/>
          </p:cNvPicPr>
          <p:nvPr/>
        </p:nvPicPr>
        <p:blipFill>
          <a:blip r:embed="rId2" cstate="email"/>
          <a:stretch>
            <a:fillRect/>
          </a:stretch>
        </p:blipFill>
        <p:spPr>
          <a:xfrm>
            <a:off x="7493020" y="0"/>
            <a:ext cx="1650980" cy="928676"/>
          </a:xfrm>
          <a:prstGeom prst="rect">
            <a:avLst/>
          </a:prstGeom>
        </p:spPr>
      </p:pic>
      <p:sp>
        <p:nvSpPr>
          <p:cNvPr id="7" name="6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pic>
        <p:nvPicPr>
          <p:cNvPr id="14" name="13 Marcador de posición de imagen" descr="posavasos-de-espana (1).jpg"/>
          <p:cNvPicPr>
            <a:picLocks noGrp="1" noChangeAspect="1"/>
          </p:cNvPicPr>
          <p:nvPr>
            <p:ph type="pic" idx="1"/>
          </p:nvPr>
        </p:nvPicPr>
        <p:blipFill>
          <a:blip r:embed="rId3" cstate="email"/>
          <a:srcRect/>
          <a:stretch>
            <a:fillRect/>
          </a:stretch>
        </p:blip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57818" y="1214422"/>
            <a:ext cx="3429000" cy="628656"/>
          </a:xfrm>
        </p:spPr>
        <p:txBody>
          <a:bodyPr/>
          <a:lstStyle/>
          <a:p>
            <a:pPr algn="ctr"/>
            <a:r>
              <a:rPr lang="es-ES" dirty="0" err="1" smtClean="0"/>
              <a:t>Spanish</a:t>
            </a:r>
            <a:r>
              <a:rPr lang="es-ES" dirty="0" smtClean="0"/>
              <a:t> </a:t>
            </a:r>
            <a:r>
              <a:rPr lang="es-ES" dirty="0" err="1" smtClean="0"/>
              <a:t>ashtray</a:t>
            </a:r>
            <a:endParaRPr lang="es-ES" dirty="0"/>
          </a:p>
        </p:txBody>
      </p:sp>
      <p:sp>
        <p:nvSpPr>
          <p:cNvPr id="3" name="2 Marcador de texto"/>
          <p:cNvSpPr>
            <a:spLocks noGrp="1"/>
          </p:cNvSpPr>
          <p:nvPr>
            <p:ph type="body" sz="half" idx="2"/>
          </p:nvPr>
        </p:nvSpPr>
        <p:spPr>
          <a:xfrm>
            <a:off x="5357818" y="2214554"/>
            <a:ext cx="3429000" cy="1920240"/>
          </a:xfrm>
        </p:spPr>
        <p:txBody>
          <a:bodyPr/>
          <a:lstStyle/>
          <a:p>
            <a:r>
              <a:rPr lang="en-US" dirty="0" smtClean="0"/>
              <a:t>- Ashtray with the flag of Spain and a bull. Its diameter is 6 cm.</a:t>
            </a:r>
          </a:p>
          <a:p>
            <a:endParaRPr lang="en-US" dirty="0" smtClean="0"/>
          </a:p>
          <a:p>
            <a:r>
              <a:rPr lang="en-US" dirty="0" smtClean="0"/>
              <a:t>- Price: 3.50 €</a:t>
            </a:r>
          </a:p>
          <a:p>
            <a:endParaRPr lang="en-US" dirty="0" smtClean="0"/>
          </a:p>
          <a:p>
            <a:r>
              <a:rPr lang="en-US" dirty="0" smtClean="0"/>
              <a:t>- Ref: 034</a:t>
            </a:r>
            <a:endParaRPr lang="es-ES" dirty="0"/>
          </a:p>
        </p:txBody>
      </p:sp>
      <p:pic>
        <p:nvPicPr>
          <p:cNvPr id="6" name="5 Imagen" descr="logo teenshop.jpg"/>
          <p:cNvPicPr>
            <a:picLocks noChangeAspect="1"/>
          </p:cNvPicPr>
          <p:nvPr/>
        </p:nvPicPr>
        <p:blipFill>
          <a:blip r:embed="rId2" cstate="email"/>
          <a:stretch>
            <a:fillRect/>
          </a:stretch>
        </p:blipFill>
        <p:spPr>
          <a:xfrm>
            <a:off x="7493020" y="0"/>
            <a:ext cx="1650980" cy="928676"/>
          </a:xfrm>
          <a:prstGeom prst="rect">
            <a:avLst/>
          </a:prstGeom>
        </p:spPr>
      </p:pic>
      <p:sp>
        <p:nvSpPr>
          <p:cNvPr id="7" name="6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pic>
        <p:nvPicPr>
          <p:cNvPr id="9" name="8 Marcador de posición de imagen" descr="cenicero-de-espana.jpg"/>
          <p:cNvPicPr>
            <a:picLocks noGrp="1" noChangeAspect="1"/>
          </p:cNvPicPr>
          <p:nvPr>
            <p:ph type="pic" idx="1"/>
          </p:nvPr>
        </p:nvPicPr>
        <p:blipFill>
          <a:blip r:embed="rId3" cstate="email"/>
          <a:srcRect/>
          <a:stretch>
            <a:fillRect/>
          </a:stretch>
        </p:blip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364088" y="1124744"/>
            <a:ext cx="3429000" cy="1271598"/>
          </a:xfrm>
        </p:spPr>
        <p:txBody>
          <a:bodyPr/>
          <a:lstStyle/>
          <a:p>
            <a:pPr algn="ctr"/>
            <a:r>
              <a:rPr lang="es-ES" dirty="0" err="1" smtClean="0"/>
              <a:t>Spanish</a:t>
            </a:r>
            <a:r>
              <a:rPr lang="es-ES" dirty="0" smtClean="0"/>
              <a:t> </a:t>
            </a:r>
            <a:r>
              <a:rPr lang="es-ES" dirty="0" err="1" smtClean="0"/>
              <a:t>crystal</a:t>
            </a:r>
            <a:r>
              <a:rPr lang="es-ES" dirty="0" smtClean="0"/>
              <a:t> </a:t>
            </a:r>
            <a:r>
              <a:rPr lang="es-ES" dirty="0" err="1" smtClean="0"/>
              <a:t>ball</a:t>
            </a:r>
            <a:endParaRPr lang="es-ES" dirty="0"/>
          </a:p>
        </p:txBody>
      </p:sp>
      <p:sp>
        <p:nvSpPr>
          <p:cNvPr id="6" name="5 Marcador de texto"/>
          <p:cNvSpPr>
            <a:spLocks noGrp="1"/>
          </p:cNvSpPr>
          <p:nvPr>
            <p:ph type="body" sz="half" idx="2"/>
          </p:nvPr>
        </p:nvSpPr>
        <p:spPr>
          <a:xfrm>
            <a:off x="5364088" y="2708920"/>
            <a:ext cx="3429000" cy="1920240"/>
          </a:xfrm>
        </p:spPr>
        <p:txBody>
          <a:bodyPr/>
          <a:lstStyle/>
          <a:p>
            <a:r>
              <a:rPr lang="es-ES" dirty="0" smtClean="0"/>
              <a:t>- </a:t>
            </a:r>
            <a:r>
              <a:rPr lang="es-ES" dirty="0" err="1" smtClean="0"/>
              <a:t>Crystal</a:t>
            </a:r>
            <a:r>
              <a:rPr lang="es-ES" dirty="0" smtClean="0"/>
              <a:t> </a:t>
            </a:r>
            <a:r>
              <a:rPr lang="es-ES" dirty="0" err="1" smtClean="0"/>
              <a:t>ball</a:t>
            </a:r>
            <a:r>
              <a:rPr lang="es-ES" dirty="0" smtClean="0"/>
              <a:t> of </a:t>
            </a:r>
            <a:r>
              <a:rPr lang="es-ES" dirty="0" err="1" smtClean="0"/>
              <a:t>Spain</a:t>
            </a:r>
            <a:r>
              <a:rPr lang="es-ES" dirty="0" smtClean="0"/>
              <a:t> </a:t>
            </a:r>
            <a:r>
              <a:rPr lang="es-ES" dirty="0" err="1" smtClean="0"/>
              <a:t>with</a:t>
            </a:r>
            <a:r>
              <a:rPr lang="es-ES" dirty="0" smtClean="0"/>
              <a:t> a </a:t>
            </a:r>
            <a:r>
              <a:rPr lang="es-ES" dirty="0" err="1" smtClean="0"/>
              <a:t>small</a:t>
            </a:r>
            <a:r>
              <a:rPr lang="es-ES" dirty="0" smtClean="0"/>
              <a:t> </a:t>
            </a:r>
            <a:r>
              <a:rPr lang="es-ES" dirty="0" err="1" smtClean="0"/>
              <a:t>bull</a:t>
            </a:r>
            <a:r>
              <a:rPr lang="es-ES" dirty="0" smtClean="0"/>
              <a:t> </a:t>
            </a:r>
            <a:r>
              <a:rPr lang="es-ES" dirty="0" err="1" smtClean="0"/>
              <a:t>inside</a:t>
            </a:r>
            <a:r>
              <a:rPr lang="es-ES" dirty="0" smtClean="0"/>
              <a:t>. Great </a:t>
            </a:r>
            <a:r>
              <a:rPr lang="es-ES" dirty="0" err="1" smtClean="0"/>
              <a:t>souvenir</a:t>
            </a:r>
            <a:r>
              <a:rPr lang="es-ES" dirty="0" smtClean="0"/>
              <a:t> of </a:t>
            </a:r>
            <a:r>
              <a:rPr lang="es-ES" dirty="0" err="1" smtClean="0"/>
              <a:t>Spain</a:t>
            </a:r>
            <a:r>
              <a:rPr lang="es-ES" dirty="0" smtClean="0"/>
              <a:t> </a:t>
            </a:r>
            <a:r>
              <a:rPr lang="es-ES" dirty="0" err="1" smtClean="0"/>
              <a:t>for</a:t>
            </a:r>
            <a:r>
              <a:rPr lang="es-ES" dirty="0" smtClean="0"/>
              <a:t> </a:t>
            </a:r>
            <a:r>
              <a:rPr lang="es-ES" dirty="0" err="1" smtClean="0"/>
              <a:t>both</a:t>
            </a:r>
            <a:r>
              <a:rPr lang="es-ES" dirty="0" smtClean="0"/>
              <a:t> </a:t>
            </a:r>
            <a:r>
              <a:rPr lang="es-ES" dirty="0" err="1" smtClean="0"/>
              <a:t>adults</a:t>
            </a:r>
            <a:r>
              <a:rPr lang="es-ES" dirty="0" smtClean="0"/>
              <a:t> and </a:t>
            </a:r>
            <a:r>
              <a:rPr lang="es-ES" dirty="0" err="1" smtClean="0"/>
              <a:t>children</a:t>
            </a:r>
            <a:r>
              <a:rPr lang="es-ES" dirty="0" smtClean="0"/>
              <a:t>. </a:t>
            </a:r>
            <a:r>
              <a:rPr lang="es-ES" dirty="0" err="1" smtClean="0"/>
              <a:t>Its</a:t>
            </a:r>
            <a:r>
              <a:rPr lang="es-ES" dirty="0" smtClean="0"/>
              <a:t> </a:t>
            </a:r>
            <a:r>
              <a:rPr lang="es-ES" dirty="0" err="1" smtClean="0"/>
              <a:t>size</a:t>
            </a:r>
            <a:r>
              <a:rPr lang="es-ES" dirty="0" smtClean="0"/>
              <a:t> </a:t>
            </a:r>
            <a:r>
              <a:rPr lang="es-ES" dirty="0" err="1" smtClean="0"/>
              <a:t>is</a:t>
            </a:r>
            <a:r>
              <a:rPr lang="es-ES" dirty="0" smtClean="0"/>
              <a:t> 5 cm of </a:t>
            </a:r>
            <a:r>
              <a:rPr lang="es-ES" dirty="0" err="1" smtClean="0"/>
              <a:t>diameter</a:t>
            </a:r>
            <a:r>
              <a:rPr lang="es-ES" dirty="0" smtClean="0"/>
              <a:t> and 6.5 cm </a:t>
            </a:r>
            <a:r>
              <a:rPr lang="es-ES" dirty="0" err="1" smtClean="0"/>
              <a:t>high</a:t>
            </a:r>
            <a:r>
              <a:rPr lang="es-ES" dirty="0" smtClean="0"/>
              <a:t>.</a:t>
            </a:r>
          </a:p>
          <a:p>
            <a:endParaRPr lang="es-ES" dirty="0" smtClean="0"/>
          </a:p>
          <a:p>
            <a:r>
              <a:rPr lang="es-ES" dirty="0" smtClean="0"/>
              <a:t>- Price: 3.50 €	</a:t>
            </a:r>
          </a:p>
          <a:p>
            <a:endParaRPr lang="es-ES" dirty="0" smtClean="0"/>
          </a:p>
          <a:p>
            <a:r>
              <a:rPr lang="es-ES" dirty="0" smtClean="0"/>
              <a:t>- </a:t>
            </a:r>
            <a:r>
              <a:rPr lang="es-ES" dirty="0" err="1" smtClean="0"/>
              <a:t>Ref</a:t>
            </a:r>
            <a:r>
              <a:rPr lang="es-ES" dirty="0" smtClean="0"/>
              <a:t>: 035</a:t>
            </a:r>
            <a:endParaRPr lang="es-ES" dirty="0"/>
          </a:p>
        </p:txBody>
      </p:sp>
      <p:pic>
        <p:nvPicPr>
          <p:cNvPr id="14" name="13 Imagen" descr="images.jpg"/>
          <p:cNvPicPr>
            <a:picLocks noChangeAspect="1"/>
          </p:cNvPicPr>
          <p:nvPr/>
        </p:nvPicPr>
        <p:blipFill>
          <a:blip r:embed="rId2" cstate="email"/>
          <a:stretch>
            <a:fillRect/>
          </a:stretch>
        </p:blipFill>
        <p:spPr>
          <a:xfrm rot="21348812">
            <a:off x="633515" y="921708"/>
            <a:ext cx="4229828" cy="4464677"/>
          </a:xfrm>
          <a:prstGeom prst="rect">
            <a:avLst/>
          </a:prstGeom>
        </p:spPr>
      </p:pic>
      <p:pic>
        <p:nvPicPr>
          <p:cNvPr id="15" name="14 Imagen" descr="logo teenshop.jpg"/>
          <p:cNvPicPr>
            <a:picLocks noChangeAspect="1"/>
          </p:cNvPicPr>
          <p:nvPr/>
        </p:nvPicPr>
        <p:blipFill>
          <a:blip r:embed="rId3" cstate="email"/>
          <a:stretch>
            <a:fillRect/>
          </a:stretch>
        </p:blipFill>
        <p:spPr>
          <a:xfrm>
            <a:off x="7493020" y="0"/>
            <a:ext cx="1650980" cy="928676"/>
          </a:xfrm>
          <a:prstGeom prst="rect">
            <a:avLst/>
          </a:prstGeom>
        </p:spPr>
      </p:pic>
      <p:pic>
        <p:nvPicPr>
          <p:cNvPr id="8" name="7 Imagen" descr="logo teenshop.jpg"/>
          <p:cNvPicPr>
            <a:picLocks noChangeAspect="1"/>
          </p:cNvPicPr>
          <p:nvPr/>
        </p:nvPicPr>
        <p:blipFill>
          <a:blip r:embed="rId3" cstate="email"/>
          <a:stretch>
            <a:fillRect/>
          </a:stretch>
        </p:blipFill>
        <p:spPr>
          <a:xfrm>
            <a:off x="7493020" y="0"/>
            <a:ext cx="1650980" cy="928676"/>
          </a:xfrm>
          <a:prstGeom prst="rect">
            <a:avLst/>
          </a:prstGeom>
        </p:spPr>
      </p:pic>
      <p:sp>
        <p:nvSpPr>
          <p:cNvPr id="9" name="8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64088" y="1340768"/>
            <a:ext cx="3429000" cy="595809"/>
          </a:xfrm>
        </p:spPr>
        <p:txBody>
          <a:bodyPr/>
          <a:lstStyle/>
          <a:p>
            <a:pPr algn="ctr"/>
            <a:r>
              <a:rPr lang="es-ES" dirty="0" smtClean="0"/>
              <a:t>montera</a:t>
            </a:r>
            <a:endParaRPr lang="es-ES" dirty="0"/>
          </a:p>
        </p:txBody>
      </p:sp>
      <p:sp>
        <p:nvSpPr>
          <p:cNvPr id="3" name="2 Marcador de texto"/>
          <p:cNvSpPr>
            <a:spLocks noGrp="1"/>
          </p:cNvSpPr>
          <p:nvPr>
            <p:ph type="body" sz="half" idx="2"/>
          </p:nvPr>
        </p:nvSpPr>
        <p:spPr>
          <a:xfrm>
            <a:off x="5364088" y="2276872"/>
            <a:ext cx="3429000" cy="1920240"/>
          </a:xfrm>
        </p:spPr>
        <p:txBody>
          <a:bodyPr>
            <a:noAutofit/>
          </a:bodyPr>
          <a:lstStyle/>
          <a:p>
            <a:r>
              <a:rPr lang="en-US" dirty="0" smtClean="0"/>
              <a:t>- </a:t>
            </a:r>
            <a:r>
              <a:rPr lang="en-US" dirty="0" err="1" smtClean="0"/>
              <a:t>Montera</a:t>
            </a:r>
            <a:r>
              <a:rPr lang="en-US" dirty="0" smtClean="0"/>
              <a:t> bullfighter costume. </a:t>
            </a:r>
            <a:r>
              <a:rPr lang="en-US" dirty="0"/>
              <a:t>M</a:t>
            </a:r>
            <a:r>
              <a:rPr lang="en-US" dirty="0" smtClean="0"/>
              <a:t>ade up of black synthetic hair with red lining. Available in two sizes: large (18 cm diameter) and small (14 cm diameter).</a:t>
            </a:r>
          </a:p>
          <a:p>
            <a:endParaRPr lang="en-US" dirty="0" smtClean="0"/>
          </a:p>
          <a:p>
            <a:r>
              <a:rPr lang="en-US" dirty="0" smtClean="0"/>
              <a:t>- Price: 5 €</a:t>
            </a:r>
          </a:p>
          <a:p>
            <a:endParaRPr lang="en-US" dirty="0" smtClean="0"/>
          </a:p>
          <a:p>
            <a:r>
              <a:rPr lang="en-US" dirty="0" smtClean="0"/>
              <a:t>- Ref: 036</a:t>
            </a:r>
            <a:endParaRPr lang="es-ES" dirty="0"/>
          </a:p>
        </p:txBody>
      </p:sp>
      <p:pic>
        <p:nvPicPr>
          <p:cNvPr id="1026" name="Picture 2" descr="http://www.zings.es/5797-large/montera-infantil-para-disfraz-de-torero.jpg"/>
          <p:cNvPicPr>
            <a:picLocks noGrp="1" noChangeAspect="1" noChangeArrowheads="1"/>
          </p:cNvPicPr>
          <p:nvPr>
            <p:ph type="pic" idx="1"/>
          </p:nvPr>
        </p:nvPicPr>
        <p:blipFill>
          <a:blip r:embed="rId2" cstate="print"/>
          <a:srcRect/>
          <a:stretch>
            <a:fillRect/>
          </a:stretch>
        </p:blipFill>
        <p:spPr bwMode="auto">
          <a:prstGeom prst="rect">
            <a:avLst/>
          </a:prstGeom>
          <a:noFill/>
        </p:spPr>
      </p:pic>
      <p:pic>
        <p:nvPicPr>
          <p:cNvPr id="6" name="5 Imagen" descr="logo teenshop.jpg"/>
          <p:cNvPicPr>
            <a:picLocks noChangeAspect="1"/>
          </p:cNvPicPr>
          <p:nvPr/>
        </p:nvPicPr>
        <p:blipFill>
          <a:blip r:embed="rId3" cstate="email"/>
          <a:stretch>
            <a:fillRect/>
          </a:stretch>
        </p:blipFill>
        <p:spPr>
          <a:xfrm>
            <a:off x="7493020" y="0"/>
            <a:ext cx="1650980" cy="928676"/>
          </a:xfrm>
          <a:prstGeom prst="rect">
            <a:avLst/>
          </a:prstGeom>
        </p:spPr>
      </p:pic>
      <p:sp>
        <p:nvSpPr>
          <p:cNvPr id="7" name="6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508104" y="1052736"/>
            <a:ext cx="2949954" cy="871476"/>
          </a:xfrm>
        </p:spPr>
        <p:txBody>
          <a:bodyPr/>
          <a:lstStyle/>
          <a:p>
            <a:pPr algn="ctr"/>
            <a:r>
              <a:rPr lang="es-ES" dirty="0" err="1" smtClean="0"/>
              <a:t>Spanish</a:t>
            </a:r>
            <a:r>
              <a:rPr lang="es-ES" dirty="0" smtClean="0"/>
              <a:t> </a:t>
            </a:r>
            <a:r>
              <a:rPr lang="es-ES" dirty="0" err="1" smtClean="0"/>
              <a:t>plate</a:t>
            </a:r>
            <a:endParaRPr lang="es-ES" dirty="0"/>
          </a:p>
        </p:txBody>
      </p:sp>
      <p:sp>
        <p:nvSpPr>
          <p:cNvPr id="3" name="2 Marcador de texto"/>
          <p:cNvSpPr>
            <a:spLocks noGrp="1"/>
          </p:cNvSpPr>
          <p:nvPr>
            <p:ph type="body" sz="half" idx="2"/>
          </p:nvPr>
        </p:nvSpPr>
        <p:spPr>
          <a:xfrm>
            <a:off x="5220072" y="2285992"/>
            <a:ext cx="3923928" cy="3168352"/>
          </a:xfrm>
        </p:spPr>
        <p:txBody>
          <a:bodyPr>
            <a:normAutofit/>
          </a:bodyPr>
          <a:lstStyle/>
          <a:p>
            <a:r>
              <a:rPr lang="en-US" dirty="0" smtClean="0"/>
              <a:t>- Square glass plate with a picture of Don </a:t>
            </a:r>
            <a:r>
              <a:rPr lang="en-US" dirty="0" err="1" smtClean="0"/>
              <a:t>Quijote</a:t>
            </a:r>
            <a:r>
              <a:rPr lang="en-US" dirty="0" smtClean="0"/>
              <a:t> and Sancho </a:t>
            </a:r>
            <a:r>
              <a:rPr lang="en-US" dirty="0" err="1" smtClean="0"/>
              <a:t>Panza</a:t>
            </a:r>
            <a:r>
              <a:rPr lang="en-US" dirty="0" smtClean="0"/>
              <a:t>. It is 14.5 x 14.5 cm.</a:t>
            </a:r>
          </a:p>
          <a:p>
            <a:endParaRPr lang="en-US" dirty="0" smtClean="0"/>
          </a:p>
          <a:p>
            <a:r>
              <a:rPr lang="en-US" dirty="0" smtClean="0"/>
              <a:t>- Price: 4 €</a:t>
            </a:r>
          </a:p>
          <a:p>
            <a:endParaRPr lang="en-US" dirty="0" smtClean="0"/>
          </a:p>
          <a:p>
            <a:r>
              <a:rPr lang="en-US" dirty="0" smtClean="0"/>
              <a:t>- Ref: 037</a:t>
            </a:r>
            <a:endParaRPr lang="es-ES" dirty="0"/>
          </a:p>
        </p:txBody>
      </p:sp>
      <p:pic>
        <p:nvPicPr>
          <p:cNvPr id="34818" name="Picture 2" descr="http://www.zings.es/5764-large/plato-cuadrado-de-cristal-de-don-quijote-y-sancho-panza.jpg"/>
          <p:cNvPicPr>
            <a:picLocks noGrp="1" noChangeAspect="1" noChangeArrowheads="1"/>
          </p:cNvPicPr>
          <p:nvPr>
            <p:ph type="pic" idx="1"/>
          </p:nvPr>
        </p:nvPicPr>
        <p:blipFill>
          <a:blip r:embed="rId2" cstate="print"/>
          <a:srcRect/>
          <a:stretch>
            <a:fillRect/>
          </a:stretch>
        </p:blipFill>
        <p:spPr bwMode="auto">
          <a:prstGeom prst="rect">
            <a:avLst/>
          </a:prstGeom>
          <a:noFill/>
        </p:spPr>
      </p:pic>
      <p:pic>
        <p:nvPicPr>
          <p:cNvPr id="6" name="5 Imagen" descr="logo teenshop.jpg"/>
          <p:cNvPicPr>
            <a:picLocks noChangeAspect="1"/>
          </p:cNvPicPr>
          <p:nvPr/>
        </p:nvPicPr>
        <p:blipFill>
          <a:blip r:embed="rId3" cstate="email"/>
          <a:stretch>
            <a:fillRect/>
          </a:stretch>
        </p:blipFill>
        <p:spPr>
          <a:xfrm>
            <a:off x="7493020" y="0"/>
            <a:ext cx="1650980" cy="928676"/>
          </a:xfrm>
          <a:prstGeom prst="rect">
            <a:avLst/>
          </a:prstGeom>
        </p:spPr>
      </p:pic>
      <p:sp>
        <p:nvSpPr>
          <p:cNvPr id="8" name="7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86380" y="1071546"/>
            <a:ext cx="3429000" cy="788640"/>
          </a:xfrm>
        </p:spPr>
        <p:txBody>
          <a:bodyPr/>
          <a:lstStyle/>
          <a:p>
            <a:pPr algn="ctr"/>
            <a:r>
              <a:rPr lang="es-ES" dirty="0" smtClean="0"/>
              <a:t>PENDRIVE</a:t>
            </a:r>
            <a:endParaRPr lang="es-ES" dirty="0"/>
          </a:p>
        </p:txBody>
      </p:sp>
      <p:sp>
        <p:nvSpPr>
          <p:cNvPr id="3" name="2 Marcador de texto"/>
          <p:cNvSpPr>
            <a:spLocks noGrp="1"/>
          </p:cNvSpPr>
          <p:nvPr>
            <p:ph type="body" sz="half" idx="2"/>
          </p:nvPr>
        </p:nvSpPr>
        <p:spPr>
          <a:xfrm>
            <a:off x="5357818" y="2357430"/>
            <a:ext cx="3429000" cy="3215034"/>
          </a:xfrm>
        </p:spPr>
        <p:txBody>
          <a:bodyPr>
            <a:noAutofit/>
          </a:bodyPr>
          <a:lstStyle/>
          <a:p>
            <a:r>
              <a:rPr lang="en-US" dirty="0" smtClean="0"/>
              <a:t>- Key USB storage (pictures, documents, music, etc) shaped bullfighter. It measures 7.5 cm and have a capacity of 8 GB Original Chip Toshiba, soft PVC material.</a:t>
            </a:r>
          </a:p>
          <a:p>
            <a:endParaRPr lang="en-US" dirty="0" smtClean="0"/>
          </a:p>
          <a:p>
            <a:r>
              <a:rPr lang="en-US" dirty="0" smtClean="0"/>
              <a:t>- Price 16 €</a:t>
            </a:r>
          </a:p>
          <a:p>
            <a:endParaRPr lang="en-US" dirty="0" smtClean="0"/>
          </a:p>
          <a:p>
            <a:r>
              <a:rPr lang="en-US" dirty="0" smtClean="0"/>
              <a:t>- Ref: 038</a:t>
            </a:r>
            <a:endParaRPr lang="es-ES" dirty="0"/>
          </a:p>
        </p:txBody>
      </p:sp>
      <p:pic>
        <p:nvPicPr>
          <p:cNvPr id="35842" name="Picture 2" descr="http://www.zings.es/5086-large/usb-de-torero.jpg"/>
          <p:cNvPicPr>
            <a:picLocks noGrp="1" noChangeAspect="1" noChangeArrowheads="1"/>
          </p:cNvPicPr>
          <p:nvPr>
            <p:ph type="pic" idx="1"/>
          </p:nvPr>
        </p:nvPicPr>
        <p:blipFill>
          <a:blip r:embed="rId2" cstate="print"/>
          <a:srcRect/>
          <a:stretch>
            <a:fillRect/>
          </a:stretch>
        </p:blipFill>
        <p:spPr bwMode="auto">
          <a:prstGeom prst="rect">
            <a:avLst/>
          </a:prstGeom>
          <a:noFill/>
        </p:spPr>
      </p:pic>
      <p:pic>
        <p:nvPicPr>
          <p:cNvPr id="8" name="7 Imagen" descr="logo teenshop.jpg"/>
          <p:cNvPicPr>
            <a:picLocks noChangeAspect="1"/>
          </p:cNvPicPr>
          <p:nvPr/>
        </p:nvPicPr>
        <p:blipFill>
          <a:blip r:embed="rId3" cstate="email"/>
          <a:stretch>
            <a:fillRect/>
          </a:stretch>
        </p:blipFill>
        <p:spPr>
          <a:xfrm>
            <a:off x="7493020" y="0"/>
            <a:ext cx="1650980" cy="928676"/>
          </a:xfrm>
          <a:prstGeom prst="rect">
            <a:avLst/>
          </a:prstGeom>
        </p:spPr>
      </p:pic>
      <p:sp>
        <p:nvSpPr>
          <p:cNvPr id="9" name="8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148064" y="1340768"/>
            <a:ext cx="3816424" cy="714914"/>
          </a:xfrm>
        </p:spPr>
        <p:txBody>
          <a:bodyPr/>
          <a:lstStyle/>
          <a:p>
            <a:pPr algn="ctr"/>
            <a:r>
              <a:rPr lang="es-ES" dirty="0" smtClean="0"/>
              <a:t> </a:t>
            </a:r>
            <a:r>
              <a:rPr lang="es-ES" dirty="0" err="1" smtClean="0"/>
              <a:t>cowbell</a:t>
            </a:r>
            <a:r>
              <a:rPr lang="es-ES" dirty="0" smtClean="0"/>
              <a:t> KEYCHAIN</a:t>
            </a:r>
            <a:endParaRPr lang="es-ES" dirty="0"/>
          </a:p>
        </p:txBody>
      </p:sp>
      <p:sp>
        <p:nvSpPr>
          <p:cNvPr id="3" name="2 Marcador de texto"/>
          <p:cNvSpPr>
            <a:spLocks noGrp="1"/>
          </p:cNvSpPr>
          <p:nvPr>
            <p:ph type="body" sz="half" idx="2"/>
          </p:nvPr>
        </p:nvSpPr>
        <p:spPr>
          <a:xfrm>
            <a:off x="5364088" y="2348880"/>
            <a:ext cx="3429000" cy="1920240"/>
          </a:xfrm>
        </p:spPr>
        <p:txBody>
          <a:bodyPr/>
          <a:lstStyle/>
          <a:p>
            <a:r>
              <a:rPr lang="es-ES" dirty="0" smtClean="0"/>
              <a:t>- A </a:t>
            </a:r>
            <a:r>
              <a:rPr lang="en-US" dirty="0" smtClean="0"/>
              <a:t>keychain</a:t>
            </a:r>
            <a:r>
              <a:rPr lang="es-ES" dirty="0" smtClean="0"/>
              <a:t> </a:t>
            </a:r>
            <a:r>
              <a:rPr lang="en-US" dirty="0" smtClean="0"/>
              <a:t>with a mini cowbell where you can put your keys.</a:t>
            </a:r>
          </a:p>
          <a:p>
            <a:endParaRPr lang="en-US" dirty="0" smtClean="0"/>
          </a:p>
          <a:p>
            <a:r>
              <a:rPr lang="en-US" dirty="0" smtClean="0"/>
              <a:t>-Price: 2, 95 €</a:t>
            </a:r>
          </a:p>
          <a:p>
            <a:endParaRPr lang="en-US" dirty="0" smtClean="0"/>
          </a:p>
          <a:p>
            <a:r>
              <a:rPr lang="en-US" dirty="0" smtClean="0"/>
              <a:t>-Reference: 039</a:t>
            </a:r>
          </a:p>
          <a:p>
            <a:endParaRPr lang="en-US" dirty="0"/>
          </a:p>
        </p:txBody>
      </p:sp>
      <p:pic>
        <p:nvPicPr>
          <p:cNvPr id="6" name="5 Imagen" descr="logo teenshop.jpg"/>
          <p:cNvPicPr>
            <a:picLocks noChangeAspect="1"/>
          </p:cNvPicPr>
          <p:nvPr/>
        </p:nvPicPr>
        <p:blipFill>
          <a:blip r:embed="rId3" cstate="email"/>
          <a:stretch>
            <a:fillRect/>
          </a:stretch>
        </p:blipFill>
        <p:spPr>
          <a:xfrm>
            <a:off x="7493020" y="0"/>
            <a:ext cx="1650980" cy="928676"/>
          </a:xfrm>
          <a:prstGeom prst="rect">
            <a:avLst/>
          </a:prstGeom>
        </p:spPr>
      </p:pic>
      <p:sp>
        <p:nvSpPr>
          <p:cNvPr id="7" name="6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pic>
        <p:nvPicPr>
          <p:cNvPr id="2050" name="Picture 2" descr="http://ipi-ab.es/resizer/image.php/P8302.jpg?width=600&amp;image=/bdimages/P8302.jpg"/>
          <p:cNvPicPr>
            <a:picLocks noGrp="1" noChangeAspect="1" noChangeArrowheads="1"/>
          </p:cNvPicPr>
          <p:nvPr>
            <p:ph type="pic" idx="1"/>
          </p:nvPr>
        </p:nvPicPr>
        <p:blipFill>
          <a:blip r:embed="rId4" cstate="email"/>
          <a:srcRect/>
          <a:stretch>
            <a:fillRect/>
          </a:stretch>
        </p:blipFill>
        <p:spPr bwMode="auto">
          <a:prstGeom prst="rect">
            <a:avLst/>
          </a:prstGeom>
          <a:noFill/>
        </p:spPr>
      </p:pic>
    </p:spTree>
    <p:extLst>
      <p:ext uri="{BB962C8B-B14F-4D97-AF65-F5344CB8AC3E}">
        <p14:creationId xmlns:p14="http://schemas.microsoft.com/office/powerpoint/2010/main" xmlns="" val="26397414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57818" y="1357298"/>
            <a:ext cx="3429000" cy="914408"/>
          </a:xfrm>
        </p:spPr>
        <p:txBody>
          <a:bodyPr/>
          <a:lstStyle/>
          <a:p>
            <a:pPr algn="ctr"/>
            <a:r>
              <a:rPr lang="es-ES" dirty="0" smtClean="0"/>
              <a:t>MAGNET FOR THE FRIDGE</a:t>
            </a:r>
            <a:endParaRPr lang="es-ES" dirty="0"/>
          </a:p>
        </p:txBody>
      </p:sp>
      <p:sp>
        <p:nvSpPr>
          <p:cNvPr id="3" name="2 Marcador de texto"/>
          <p:cNvSpPr>
            <a:spLocks noGrp="1"/>
          </p:cNvSpPr>
          <p:nvPr>
            <p:ph type="body" sz="half" idx="2"/>
          </p:nvPr>
        </p:nvSpPr>
        <p:spPr>
          <a:xfrm>
            <a:off x="5436096" y="2708920"/>
            <a:ext cx="3429000" cy="2520280"/>
          </a:xfrm>
        </p:spPr>
        <p:txBody>
          <a:bodyPr/>
          <a:lstStyle/>
          <a:p>
            <a:r>
              <a:rPr lang="en-US" dirty="0" smtClean="0"/>
              <a:t>- Magnet which represents a man with a typical “</a:t>
            </a:r>
            <a:r>
              <a:rPr lang="en-US" dirty="0" err="1" smtClean="0"/>
              <a:t>Asturian</a:t>
            </a:r>
            <a:r>
              <a:rPr lang="en-US" dirty="0" smtClean="0"/>
              <a:t>” costume with the bagpipe and with a hat called “</a:t>
            </a:r>
            <a:r>
              <a:rPr lang="en-US" dirty="0" err="1" smtClean="0"/>
              <a:t>Montera</a:t>
            </a:r>
            <a:r>
              <a:rPr lang="en-US" dirty="0" smtClean="0"/>
              <a:t> </a:t>
            </a:r>
            <a:r>
              <a:rPr lang="en-US" dirty="0" err="1" smtClean="0"/>
              <a:t>Picona</a:t>
            </a:r>
            <a:r>
              <a:rPr lang="en-US" dirty="0" smtClean="0"/>
              <a:t>”. You can put this magnet on your fridge or in other magnetic surface. Its size is 7cm x 3cm.</a:t>
            </a:r>
          </a:p>
          <a:p>
            <a:endParaRPr lang="en-US" dirty="0" smtClean="0"/>
          </a:p>
          <a:p>
            <a:r>
              <a:rPr lang="en-US" dirty="0" smtClean="0"/>
              <a:t>- Price: 2,95 €</a:t>
            </a:r>
          </a:p>
          <a:p>
            <a:endParaRPr lang="en-US" dirty="0"/>
          </a:p>
          <a:p>
            <a:r>
              <a:rPr lang="en-US" dirty="0" smtClean="0"/>
              <a:t>- Reference: 040</a:t>
            </a:r>
            <a:endParaRPr lang="en-US" dirty="0"/>
          </a:p>
        </p:txBody>
      </p:sp>
      <p:pic>
        <p:nvPicPr>
          <p:cNvPr id="6" name="5 Imagen" descr="logo teenshop.jpg"/>
          <p:cNvPicPr>
            <a:picLocks noChangeAspect="1"/>
          </p:cNvPicPr>
          <p:nvPr/>
        </p:nvPicPr>
        <p:blipFill>
          <a:blip r:embed="rId3" cstate="email"/>
          <a:stretch>
            <a:fillRect/>
          </a:stretch>
        </p:blipFill>
        <p:spPr>
          <a:xfrm>
            <a:off x="7493020" y="0"/>
            <a:ext cx="1650980" cy="928676"/>
          </a:xfrm>
          <a:prstGeom prst="rect">
            <a:avLst/>
          </a:prstGeom>
        </p:spPr>
      </p:pic>
      <p:sp>
        <p:nvSpPr>
          <p:cNvPr id="7" name="6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pic>
        <p:nvPicPr>
          <p:cNvPr id="10" name="9 Marcador de posición de imagen" descr="iman gaita.jpg"/>
          <p:cNvPicPr>
            <a:picLocks noGrp="1" noChangeAspect="1"/>
          </p:cNvPicPr>
          <p:nvPr>
            <p:ph type="pic" idx="1"/>
          </p:nvPr>
        </p:nvPicPr>
        <p:blipFill>
          <a:blip r:embed="rId4" cstate="print"/>
          <a:srcRect/>
          <a:stretch>
            <a:fillRect/>
          </a:stretch>
        </p:blipFill>
        <p:spPr/>
      </p:pic>
    </p:spTree>
    <p:extLst>
      <p:ext uri="{BB962C8B-B14F-4D97-AF65-F5344CB8AC3E}">
        <p14:creationId xmlns:p14="http://schemas.microsoft.com/office/powerpoint/2010/main" xmlns="" val="40494366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357818" y="714356"/>
            <a:ext cx="3429000" cy="1271598"/>
          </a:xfrm>
        </p:spPr>
        <p:txBody>
          <a:bodyPr/>
          <a:lstStyle/>
          <a:p>
            <a:pPr algn="ctr"/>
            <a:r>
              <a:rPr lang="es-ES" dirty="0" smtClean="0"/>
              <a:t>BRACELET</a:t>
            </a:r>
            <a:endParaRPr lang="es-ES" dirty="0"/>
          </a:p>
        </p:txBody>
      </p:sp>
      <p:sp>
        <p:nvSpPr>
          <p:cNvPr id="6" name="5 Marcador de texto"/>
          <p:cNvSpPr>
            <a:spLocks noGrp="1"/>
          </p:cNvSpPr>
          <p:nvPr>
            <p:ph type="body" sz="half" idx="2"/>
          </p:nvPr>
        </p:nvSpPr>
        <p:spPr>
          <a:xfrm>
            <a:off x="5357818" y="2214554"/>
            <a:ext cx="3429000" cy="1920240"/>
          </a:xfrm>
        </p:spPr>
        <p:txBody>
          <a:bodyPr/>
          <a:lstStyle/>
          <a:p>
            <a:r>
              <a:rPr lang="en-US" dirty="0" smtClean="0"/>
              <a:t>- Unisex rubber bracelet with the Spanish flag and metal closure. It has no size because it is adjustable to any extent, the long and simply cutting back to fit in the clip will suit your needs.</a:t>
            </a:r>
            <a:endParaRPr lang="es-ES" dirty="0" smtClean="0"/>
          </a:p>
          <a:p>
            <a:endParaRPr lang="es-ES" dirty="0" smtClean="0"/>
          </a:p>
          <a:p>
            <a:r>
              <a:rPr lang="es-ES" dirty="0" smtClean="0"/>
              <a:t>- Price: 3, 50 €</a:t>
            </a:r>
          </a:p>
          <a:p>
            <a:endParaRPr lang="es-ES" dirty="0" smtClean="0"/>
          </a:p>
          <a:p>
            <a:r>
              <a:rPr lang="es-ES" dirty="0" smtClean="0"/>
              <a:t>- Reference: 01</a:t>
            </a:r>
          </a:p>
          <a:p>
            <a:endParaRPr lang="es-ES" dirty="0"/>
          </a:p>
        </p:txBody>
      </p:sp>
      <p:pic>
        <p:nvPicPr>
          <p:cNvPr id="15" name="14 Imagen" descr="logo teenshop.jpg"/>
          <p:cNvPicPr>
            <a:picLocks noChangeAspect="1"/>
          </p:cNvPicPr>
          <p:nvPr/>
        </p:nvPicPr>
        <p:blipFill>
          <a:blip r:embed="rId2" cstate="email"/>
          <a:stretch>
            <a:fillRect/>
          </a:stretch>
        </p:blipFill>
        <p:spPr>
          <a:xfrm>
            <a:off x="7493020" y="0"/>
            <a:ext cx="1650980" cy="928676"/>
          </a:xfrm>
          <a:prstGeom prst="rect">
            <a:avLst/>
          </a:prstGeom>
        </p:spPr>
      </p:pic>
      <p:sp>
        <p:nvSpPr>
          <p:cNvPr id="16" name="15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pic>
        <p:nvPicPr>
          <p:cNvPr id="7" name="Picture 2" descr="http://www.zings.es/1211-large/pulsera-de-caucho-de-espana.jpg"/>
          <p:cNvPicPr>
            <a:picLocks noChangeAspect="1" noChangeArrowheads="1"/>
          </p:cNvPicPr>
          <p:nvPr/>
        </p:nvPicPr>
        <p:blipFill>
          <a:blip r:embed="rId3"/>
          <a:srcRect/>
          <a:stretch>
            <a:fillRect/>
          </a:stretch>
        </p:blipFill>
        <p:spPr bwMode="auto">
          <a:xfrm>
            <a:off x="642910" y="928670"/>
            <a:ext cx="4477858" cy="4357718"/>
          </a:xfrm>
          <a:prstGeom prst="rect">
            <a:avLst/>
          </a:prstGeom>
          <a:noFill/>
        </p:spPr>
      </p:pic>
    </p:spTree>
    <p:extLst>
      <p:ext uri="{BB962C8B-B14F-4D97-AF65-F5344CB8AC3E}">
        <p14:creationId xmlns:p14="http://schemas.microsoft.com/office/powerpoint/2010/main" xmlns="" val="1805913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92080" y="1196752"/>
            <a:ext cx="3429000" cy="563488"/>
          </a:xfrm>
        </p:spPr>
        <p:txBody>
          <a:bodyPr/>
          <a:lstStyle/>
          <a:p>
            <a:pPr algn="ctr"/>
            <a:r>
              <a:rPr lang="en-US" dirty="0" smtClean="0"/>
              <a:t>ASTURIAN BIB </a:t>
            </a:r>
            <a:endParaRPr lang="en-US" dirty="0"/>
          </a:p>
        </p:txBody>
      </p:sp>
      <p:sp>
        <p:nvSpPr>
          <p:cNvPr id="3" name="2 Marcador de texto"/>
          <p:cNvSpPr>
            <a:spLocks noGrp="1"/>
          </p:cNvSpPr>
          <p:nvPr>
            <p:ph type="body" sz="half" idx="2"/>
          </p:nvPr>
        </p:nvSpPr>
        <p:spPr>
          <a:xfrm>
            <a:off x="5292080" y="2060848"/>
            <a:ext cx="3429000" cy="2520280"/>
          </a:xfrm>
        </p:spPr>
        <p:txBody>
          <a:bodyPr>
            <a:normAutofit/>
          </a:bodyPr>
          <a:lstStyle/>
          <a:p>
            <a:r>
              <a:rPr lang="en-US" dirty="0" smtClean="0"/>
              <a:t>- Two types of bibs with a picture of a cow for small children. Available in two different colors.</a:t>
            </a:r>
          </a:p>
          <a:p>
            <a:pPr>
              <a:buFont typeface="Arial" pitchFamily="34" charset="0"/>
              <a:buChar char="•"/>
            </a:pPr>
            <a:endParaRPr lang="en-US" dirty="0" smtClean="0"/>
          </a:p>
          <a:p>
            <a:r>
              <a:rPr lang="en-US" dirty="0" smtClean="0"/>
              <a:t>- Waterproof and with long arms.</a:t>
            </a:r>
          </a:p>
          <a:p>
            <a:pPr>
              <a:buFont typeface="Arial" pitchFamily="34" charset="0"/>
              <a:buChar char="•"/>
            </a:pPr>
            <a:endParaRPr lang="en-US" dirty="0" smtClean="0"/>
          </a:p>
          <a:p>
            <a:r>
              <a:rPr lang="en-US" dirty="0" smtClean="0"/>
              <a:t>- Price: 4.50 €</a:t>
            </a:r>
          </a:p>
          <a:p>
            <a:pPr marL="285750" indent="-285750">
              <a:buFontTx/>
              <a:buChar char="-"/>
            </a:pPr>
            <a:endParaRPr lang="en-US" dirty="0"/>
          </a:p>
          <a:p>
            <a:r>
              <a:rPr lang="en-US" dirty="0" smtClean="0"/>
              <a:t>- Ref:</a:t>
            </a:r>
          </a:p>
          <a:p>
            <a:r>
              <a:rPr lang="en-US" dirty="0"/>
              <a:t> </a:t>
            </a:r>
            <a:r>
              <a:rPr lang="en-US" dirty="0" smtClean="0"/>
              <a:t>  </a:t>
            </a:r>
            <a:r>
              <a:rPr lang="en-US" dirty="0" smtClean="0">
                <a:solidFill>
                  <a:srgbClr val="FF0000"/>
                </a:solidFill>
              </a:rPr>
              <a:t>Red </a:t>
            </a:r>
            <a:r>
              <a:rPr lang="en-US" dirty="0" smtClean="0"/>
              <a:t>- 004</a:t>
            </a:r>
            <a:endParaRPr lang="en-US" dirty="0"/>
          </a:p>
          <a:p>
            <a:r>
              <a:rPr lang="en-US" dirty="0" smtClean="0">
                <a:solidFill>
                  <a:srgbClr val="00B0F0"/>
                </a:solidFill>
              </a:rPr>
              <a:t>   Blue </a:t>
            </a:r>
            <a:r>
              <a:rPr lang="en-US" dirty="0" smtClean="0"/>
              <a:t>- 005</a:t>
            </a:r>
          </a:p>
          <a:p>
            <a:pPr>
              <a:buFont typeface="Arial" pitchFamily="34" charset="0"/>
              <a:buChar char="•"/>
            </a:pPr>
            <a:endParaRPr lang="en-US" dirty="0"/>
          </a:p>
        </p:txBody>
      </p:sp>
      <p:pic>
        <p:nvPicPr>
          <p:cNvPr id="5" name="4 Imagen" descr="logo teenshop.jpg"/>
          <p:cNvPicPr>
            <a:picLocks noChangeAspect="1"/>
          </p:cNvPicPr>
          <p:nvPr/>
        </p:nvPicPr>
        <p:blipFill>
          <a:blip r:embed="rId2" cstate="email"/>
          <a:stretch>
            <a:fillRect/>
          </a:stretch>
        </p:blipFill>
        <p:spPr>
          <a:xfrm>
            <a:off x="7493020" y="0"/>
            <a:ext cx="1650980" cy="928676"/>
          </a:xfrm>
          <a:prstGeom prst="rect">
            <a:avLst/>
          </a:prstGeom>
        </p:spPr>
      </p:pic>
      <p:pic>
        <p:nvPicPr>
          <p:cNvPr id="8" name="Imagen 7"/>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rot="21333469">
            <a:off x="365317" y="1792778"/>
            <a:ext cx="4680012" cy="3120008"/>
          </a:xfrm>
          <a:prstGeom prst="rect">
            <a:avLst/>
          </a:prstGeom>
        </p:spPr>
      </p:pic>
      <p:sp>
        <p:nvSpPr>
          <p:cNvPr id="9" name="8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99597" y="1268760"/>
            <a:ext cx="4036899" cy="797994"/>
          </a:xfrm>
        </p:spPr>
        <p:txBody>
          <a:bodyPr>
            <a:normAutofit/>
          </a:bodyPr>
          <a:lstStyle/>
          <a:p>
            <a:pPr algn="ctr"/>
            <a:r>
              <a:rPr lang="en-US" dirty="0" err="1" smtClean="0"/>
              <a:t>ASTURIAn</a:t>
            </a:r>
            <a:r>
              <a:rPr lang="en-US" dirty="0"/>
              <a:t> </a:t>
            </a:r>
            <a:r>
              <a:rPr lang="en-US" dirty="0" err="1" smtClean="0"/>
              <a:t>T-SHIrt</a:t>
            </a:r>
            <a:endParaRPr lang="en-US" dirty="0"/>
          </a:p>
        </p:txBody>
      </p:sp>
      <p:sp>
        <p:nvSpPr>
          <p:cNvPr id="3" name="2 Marcador de texto"/>
          <p:cNvSpPr>
            <a:spLocks noGrp="1"/>
          </p:cNvSpPr>
          <p:nvPr>
            <p:ph type="body" sz="half" idx="2"/>
          </p:nvPr>
        </p:nvSpPr>
        <p:spPr>
          <a:xfrm>
            <a:off x="5364088" y="2348880"/>
            <a:ext cx="3429000" cy="2592288"/>
          </a:xfrm>
        </p:spPr>
        <p:txBody>
          <a:bodyPr>
            <a:normAutofit/>
          </a:bodyPr>
          <a:lstStyle/>
          <a:p>
            <a:r>
              <a:rPr lang="en-US" dirty="0" smtClean="0"/>
              <a:t>- Two types of t-shirts for kids with the picture of a cow and the word “Asturias” next to it. Available in three different colors. </a:t>
            </a:r>
          </a:p>
          <a:p>
            <a:pPr marL="285750" indent="-285750">
              <a:buFontTx/>
              <a:buChar char="-"/>
            </a:pPr>
            <a:endParaRPr lang="en-US" dirty="0"/>
          </a:p>
          <a:p>
            <a:r>
              <a:rPr lang="en-US" dirty="0" smtClean="0"/>
              <a:t>- Price: 5.50 €</a:t>
            </a:r>
          </a:p>
          <a:p>
            <a:pPr marL="285750" indent="-285750">
              <a:buFontTx/>
              <a:buChar char="-"/>
            </a:pPr>
            <a:endParaRPr lang="en-US" dirty="0"/>
          </a:p>
          <a:p>
            <a:r>
              <a:rPr lang="en-US" dirty="0" smtClean="0"/>
              <a:t>- Ref:</a:t>
            </a:r>
            <a:endParaRPr lang="en-US" dirty="0">
              <a:solidFill>
                <a:srgbClr val="FF0000"/>
              </a:solidFill>
            </a:endParaRPr>
          </a:p>
          <a:p>
            <a:r>
              <a:rPr lang="en-US" dirty="0" smtClean="0">
                <a:solidFill>
                  <a:srgbClr val="FF0000"/>
                </a:solidFill>
              </a:rPr>
              <a:t>   Red </a:t>
            </a:r>
            <a:r>
              <a:rPr lang="en-US" dirty="0" smtClean="0"/>
              <a:t>- 006</a:t>
            </a:r>
          </a:p>
          <a:p>
            <a:r>
              <a:rPr lang="en-US" dirty="0" smtClean="0">
                <a:solidFill>
                  <a:srgbClr val="92D050"/>
                </a:solidFill>
              </a:rPr>
              <a:t>   Green </a:t>
            </a:r>
            <a:r>
              <a:rPr lang="en-US" dirty="0" smtClean="0"/>
              <a:t>- 007</a:t>
            </a:r>
          </a:p>
          <a:p>
            <a:r>
              <a:rPr lang="en-US" dirty="0" smtClean="0">
                <a:solidFill>
                  <a:srgbClr val="00B0F0"/>
                </a:solidFill>
              </a:rPr>
              <a:t>   Blue </a:t>
            </a:r>
            <a:r>
              <a:rPr lang="en-US" dirty="0" smtClean="0"/>
              <a:t>- 008</a:t>
            </a:r>
          </a:p>
          <a:p>
            <a:pPr>
              <a:buFont typeface="Arial" pitchFamily="34" charset="0"/>
              <a:buChar char="•"/>
            </a:pPr>
            <a:endParaRPr lang="en-US" dirty="0" smtClean="0"/>
          </a:p>
          <a:p>
            <a:pPr>
              <a:buFont typeface="Arial" pitchFamily="34" charset="0"/>
              <a:buChar char="•"/>
            </a:pPr>
            <a:endParaRPr lang="en-US" dirty="0"/>
          </a:p>
        </p:txBody>
      </p:sp>
      <p:pic>
        <p:nvPicPr>
          <p:cNvPr id="5" name="4 Imagen" descr="logo teenshop.jpg"/>
          <p:cNvPicPr>
            <a:picLocks noChangeAspect="1"/>
          </p:cNvPicPr>
          <p:nvPr/>
        </p:nvPicPr>
        <p:blipFill>
          <a:blip r:embed="rId2" cstate="email"/>
          <a:stretch>
            <a:fillRect/>
          </a:stretch>
        </p:blipFill>
        <p:spPr>
          <a:xfrm>
            <a:off x="7493020" y="0"/>
            <a:ext cx="1650980" cy="928676"/>
          </a:xfrm>
          <a:prstGeom prst="rect">
            <a:avLst/>
          </a:prstGeom>
        </p:spPr>
      </p:pic>
      <p:pic>
        <p:nvPicPr>
          <p:cNvPr id="8" name="Imagen 7"/>
          <p:cNvPicPr>
            <a:picLocks noChangeAspect="1"/>
          </p:cNvPicPr>
          <p:nvPr/>
        </p:nvPicPr>
        <p:blipFill rotWithShape="1">
          <a:blip r:embed="rId3" cstate="email">
            <a:extLst>
              <a:ext uri="{28A0092B-C50C-407E-A947-70E740481C1C}">
                <a14:useLocalDpi xmlns:a14="http://schemas.microsoft.com/office/drawing/2010/main" xmlns="" val="0"/>
              </a:ext>
            </a:extLst>
          </a:blip>
          <a:srcRect b="-89"/>
          <a:stretch/>
        </p:blipFill>
        <p:spPr>
          <a:xfrm rot="21369801">
            <a:off x="513051" y="1289002"/>
            <a:ext cx="4369031" cy="3658842"/>
          </a:xfrm>
          <a:prstGeom prst="rect">
            <a:avLst/>
          </a:prstGeom>
        </p:spPr>
      </p:pic>
      <p:sp>
        <p:nvSpPr>
          <p:cNvPr id="9" name="8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357818" y="714356"/>
            <a:ext cx="3429000" cy="1271598"/>
          </a:xfrm>
        </p:spPr>
        <p:txBody>
          <a:bodyPr/>
          <a:lstStyle/>
          <a:p>
            <a:pPr algn="ctr"/>
            <a:r>
              <a:rPr lang="es-ES" dirty="0" err="1" smtClean="0"/>
              <a:t>Spanish</a:t>
            </a:r>
            <a:r>
              <a:rPr lang="es-ES" dirty="0" smtClean="0"/>
              <a:t> t-</a:t>
            </a:r>
            <a:r>
              <a:rPr lang="es-ES" dirty="0" err="1" smtClean="0"/>
              <a:t>shirt</a:t>
            </a:r>
            <a:endParaRPr lang="es-ES" dirty="0"/>
          </a:p>
        </p:txBody>
      </p:sp>
      <p:sp>
        <p:nvSpPr>
          <p:cNvPr id="6" name="5 Marcador de texto"/>
          <p:cNvSpPr>
            <a:spLocks noGrp="1"/>
          </p:cNvSpPr>
          <p:nvPr>
            <p:ph type="body" sz="half" idx="2"/>
          </p:nvPr>
        </p:nvSpPr>
        <p:spPr>
          <a:xfrm>
            <a:off x="5357818" y="2214554"/>
            <a:ext cx="3429000" cy="2870630"/>
          </a:xfrm>
        </p:spPr>
        <p:txBody>
          <a:bodyPr>
            <a:normAutofit lnSpcReduction="10000"/>
          </a:bodyPr>
          <a:lstStyle/>
          <a:p>
            <a:r>
              <a:rPr lang="es-ES" dirty="0" smtClean="0"/>
              <a:t>- </a:t>
            </a:r>
            <a:r>
              <a:rPr lang="en-US" dirty="0" smtClean="0"/>
              <a:t>Designed for playing football or any other sport</a:t>
            </a:r>
            <a:r>
              <a:rPr lang="en-US" dirty="0"/>
              <a:t> </a:t>
            </a:r>
            <a:r>
              <a:rPr lang="en-US" dirty="0" smtClean="0"/>
              <a:t>and also for the fans who claim their colors. This t-shirt is made ​​from a </a:t>
            </a:r>
            <a:r>
              <a:rPr lang="en-US" dirty="0" err="1" smtClean="0"/>
              <a:t>polycotton</a:t>
            </a:r>
            <a:r>
              <a:rPr lang="en-US" dirty="0" smtClean="0"/>
              <a:t> component to prevent moisture transfer and limit odors.</a:t>
            </a:r>
          </a:p>
          <a:p>
            <a:endParaRPr lang="en-US" dirty="0" smtClean="0"/>
          </a:p>
          <a:p>
            <a:r>
              <a:rPr lang="en-US" dirty="0" smtClean="0"/>
              <a:t>- Price:</a:t>
            </a:r>
          </a:p>
          <a:p>
            <a:r>
              <a:rPr lang="en-US" dirty="0" smtClean="0"/>
              <a:t>   11.50 € (adults)</a:t>
            </a:r>
          </a:p>
          <a:p>
            <a:r>
              <a:rPr lang="en-US" dirty="0"/>
              <a:t> </a:t>
            </a:r>
            <a:r>
              <a:rPr lang="en-US" dirty="0" smtClean="0"/>
              <a:t>  10.50 € (kids)</a:t>
            </a:r>
          </a:p>
          <a:p>
            <a:endParaRPr lang="en-US" dirty="0" smtClean="0"/>
          </a:p>
          <a:p>
            <a:r>
              <a:rPr lang="en-US" dirty="0" smtClean="0"/>
              <a:t>-Reference:</a:t>
            </a:r>
          </a:p>
          <a:p>
            <a:r>
              <a:rPr lang="es-ES" dirty="0" smtClean="0"/>
              <a:t>   </a:t>
            </a:r>
            <a:r>
              <a:rPr lang="es-ES" dirty="0" err="1" smtClean="0"/>
              <a:t>Adutls</a:t>
            </a:r>
            <a:r>
              <a:rPr lang="es-ES" dirty="0" smtClean="0"/>
              <a:t> – 009</a:t>
            </a:r>
          </a:p>
          <a:p>
            <a:r>
              <a:rPr lang="es-ES" dirty="0"/>
              <a:t> </a:t>
            </a:r>
            <a:r>
              <a:rPr lang="es-ES" dirty="0" smtClean="0"/>
              <a:t>  </a:t>
            </a:r>
            <a:r>
              <a:rPr lang="es-ES" dirty="0" err="1" smtClean="0"/>
              <a:t>Kids</a:t>
            </a:r>
            <a:r>
              <a:rPr lang="es-ES" dirty="0" smtClean="0"/>
              <a:t> - 010</a:t>
            </a:r>
          </a:p>
          <a:p>
            <a:endParaRPr lang="es-ES" dirty="0"/>
          </a:p>
        </p:txBody>
      </p:sp>
      <p:pic>
        <p:nvPicPr>
          <p:cNvPr id="15" name="14 Imagen" descr="logo teenshop.jpg"/>
          <p:cNvPicPr>
            <a:picLocks noChangeAspect="1"/>
          </p:cNvPicPr>
          <p:nvPr/>
        </p:nvPicPr>
        <p:blipFill>
          <a:blip r:embed="rId2" cstate="email"/>
          <a:stretch>
            <a:fillRect/>
          </a:stretch>
        </p:blipFill>
        <p:spPr>
          <a:xfrm>
            <a:off x="7572396" y="0"/>
            <a:ext cx="1571604" cy="884027"/>
          </a:xfrm>
          <a:prstGeom prst="rect">
            <a:avLst/>
          </a:prstGeom>
        </p:spPr>
      </p:pic>
      <p:pic>
        <p:nvPicPr>
          <p:cNvPr id="7" name="Picture 2" descr="Para HINCHAS - AFICIONADOS Ropa de hombre - Camiseta SR mc Kipsta Hincha España - Mundial Fútbol 2014 KIPSTA - Parte de arriba"/>
          <p:cNvPicPr>
            <a:picLocks noChangeAspect="1" noChangeArrowheads="1"/>
          </p:cNvPicPr>
          <p:nvPr/>
        </p:nvPicPr>
        <p:blipFill>
          <a:blip r:embed="rId3" cstate="print"/>
          <a:srcRect/>
          <a:stretch>
            <a:fillRect/>
          </a:stretch>
        </p:blipFill>
        <p:spPr bwMode="auto">
          <a:xfrm rot="21272680">
            <a:off x="544731" y="1044805"/>
            <a:ext cx="4143404" cy="4143404"/>
          </a:xfrm>
          <a:prstGeom prst="rect">
            <a:avLst/>
          </a:prstGeom>
          <a:noFill/>
        </p:spPr>
      </p:pic>
      <p:sp>
        <p:nvSpPr>
          <p:cNvPr id="9" name="8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220072" y="1412776"/>
            <a:ext cx="3816424" cy="656622"/>
          </a:xfrm>
        </p:spPr>
        <p:txBody>
          <a:bodyPr/>
          <a:lstStyle/>
          <a:p>
            <a:r>
              <a:rPr lang="es-ES" dirty="0" err="1" smtClean="0"/>
              <a:t>Spanish</a:t>
            </a:r>
            <a:r>
              <a:rPr lang="es-ES" dirty="0" smtClean="0"/>
              <a:t> t-</a:t>
            </a:r>
            <a:r>
              <a:rPr lang="es-ES" dirty="0" err="1" smtClean="0"/>
              <a:t>shirt</a:t>
            </a:r>
            <a:r>
              <a:rPr lang="es-ES" dirty="0" smtClean="0"/>
              <a:t> (2)</a:t>
            </a:r>
            <a:endParaRPr lang="es-ES" dirty="0"/>
          </a:p>
        </p:txBody>
      </p:sp>
      <p:sp>
        <p:nvSpPr>
          <p:cNvPr id="3" name="2 Marcador de texto"/>
          <p:cNvSpPr>
            <a:spLocks noGrp="1"/>
          </p:cNvSpPr>
          <p:nvPr>
            <p:ph type="body" sz="half" idx="2"/>
          </p:nvPr>
        </p:nvSpPr>
        <p:spPr>
          <a:xfrm>
            <a:off x="5364088" y="2492896"/>
            <a:ext cx="3429000" cy="1920240"/>
          </a:xfrm>
        </p:spPr>
        <p:txBody>
          <a:bodyPr/>
          <a:lstStyle/>
          <a:p>
            <a:r>
              <a:rPr lang="en-US" dirty="0" smtClean="0"/>
              <a:t>- Designed for playing football regularly 2 times a week </a:t>
            </a:r>
            <a:r>
              <a:rPr lang="en-US" dirty="0"/>
              <a:t>a</a:t>
            </a:r>
            <a:r>
              <a:rPr lang="en-US" dirty="0" smtClean="0"/>
              <a:t>nd also for the fans who claim their colors.</a:t>
            </a:r>
          </a:p>
          <a:p>
            <a:endParaRPr lang="en-US" dirty="0" smtClean="0"/>
          </a:p>
          <a:p>
            <a:r>
              <a:rPr lang="en-US" dirty="0" smtClean="0"/>
              <a:t>- Price: 11.50 €</a:t>
            </a:r>
          </a:p>
          <a:p>
            <a:endParaRPr lang="en-US" dirty="0" smtClean="0"/>
          </a:p>
          <a:p>
            <a:r>
              <a:rPr lang="en-US" dirty="0" smtClean="0"/>
              <a:t>-Reference: 011</a:t>
            </a:r>
            <a:endParaRPr lang="es-ES" dirty="0" smtClean="0"/>
          </a:p>
          <a:p>
            <a:endParaRPr lang="es-ES" dirty="0"/>
          </a:p>
        </p:txBody>
      </p:sp>
      <p:sp>
        <p:nvSpPr>
          <p:cNvPr id="4" name="3 Marcador de posición de imagen"/>
          <p:cNvSpPr>
            <a:spLocks noGrp="1"/>
          </p:cNvSpPr>
          <p:nvPr>
            <p:ph type="pic" idx="1"/>
          </p:nvPr>
        </p:nvSpPr>
        <p:spPr/>
      </p:sp>
      <p:pic>
        <p:nvPicPr>
          <p:cNvPr id="5" name="Picture 2" descr="Para HINCHAS - AFICIONADOS Ropa de hombre - Camiseta F-500 España SR KIPSTA - Parte de arriba"/>
          <p:cNvPicPr>
            <a:picLocks noChangeAspect="1" noChangeArrowheads="1"/>
          </p:cNvPicPr>
          <p:nvPr/>
        </p:nvPicPr>
        <p:blipFill>
          <a:blip r:embed="rId2" cstate="print"/>
          <a:srcRect/>
          <a:stretch>
            <a:fillRect/>
          </a:stretch>
        </p:blipFill>
        <p:spPr bwMode="auto">
          <a:xfrm>
            <a:off x="714348" y="1071546"/>
            <a:ext cx="4143404" cy="4143404"/>
          </a:xfrm>
          <a:prstGeom prst="rect">
            <a:avLst/>
          </a:prstGeom>
          <a:noFill/>
        </p:spPr>
      </p:pic>
      <p:pic>
        <p:nvPicPr>
          <p:cNvPr id="6" name="5 Imagen" descr="logo teenshop.jpg"/>
          <p:cNvPicPr>
            <a:picLocks noChangeAspect="1"/>
          </p:cNvPicPr>
          <p:nvPr/>
        </p:nvPicPr>
        <p:blipFill>
          <a:blip r:embed="rId3" cstate="email"/>
          <a:stretch>
            <a:fillRect/>
          </a:stretch>
        </p:blipFill>
        <p:spPr>
          <a:xfrm>
            <a:off x="7493020" y="0"/>
            <a:ext cx="1650980" cy="928676"/>
          </a:xfrm>
          <a:prstGeom prst="rect">
            <a:avLst/>
          </a:prstGeom>
        </p:spPr>
      </p:pic>
      <p:sp>
        <p:nvSpPr>
          <p:cNvPr id="8" name="7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148064" y="1073082"/>
            <a:ext cx="3531718" cy="928678"/>
          </a:xfrm>
        </p:spPr>
        <p:txBody>
          <a:bodyPr/>
          <a:lstStyle/>
          <a:p>
            <a:pPr algn="ctr"/>
            <a:r>
              <a:rPr lang="es-ES" dirty="0" err="1" smtClean="0"/>
              <a:t>Cow</a:t>
            </a:r>
            <a:r>
              <a:rPr lang="es-ES" dirty="0" smtClean="0"/>
              <a:t> </a:t>
            </a:r>
            <a:r>
              <a:rPr lang="es-ES" dirty="0" err="1" smtClean="0"/>
              <a:t>socks</a:t>
            </a:r>
            <a:endParaRPr lang="es-ES" dirty="0"/>
          </a:p>
        </p:txBody>
      </p:sp>
      <p:sp>
        <p:nvSpPr>
          <p:cNvPr id="3" name="2 Marcador de texto"/>
          <p:cNvSpPr>
            <a:spLocks noGrp="1"/>
          </p:cNvSpPr>
          <p:nvPr>
            <p:ph type="body" sz="half" idx="2"/>
          </p:nvPr>
        </p:nvSpPr>
        <p:spPr>
          <a:xfrm>
            <a:off x="5214942" y="2214554"/>
            <a:ext cx="3429000" cy="1920240"/>
          </a:xfrm>
        </p:spPr>
        <p:txBody>
          <a:bodyPr/>
          <a:lstStyle/>
          <a:p>
            <a:r>
              <a:rPr lang="es-ES" dirty="0" smtClean="0"/>
              <a:t>- A </a:t>
            </a:r>
            <a:r>
              <a:rPr lang="es-ES" dirty="0" err="1" smtClean="0"/>
              <a:t>pair</a:t>
            </a:r>
            <a:r>
              <a:rPr lang="es-ES" dirty="0" smtClean="0"/>
              <a:t> of </a:t>
            </a:r>
            <a:r>
              <a:rPr lang="es-ES" dirty="0" err="1" smtClean="0"/>
              <a:t>wool</a:t>
            </a:r>
            <a:r>
              <a:rPr lang="es-ES" dirty="0" smtClean="0"/>
              <a:t> </a:t>
            </a:r>
            <a:r>
              <a:rPr lang="es-ES" dirty="0" err="1" smtClean="0"/>
              <a:t>socks</a:t>
            </a:r>
            <a:r>
              <a:rPr lang="es-ES" dirty="0" smtClean="0"/>
              <a:t> </a:t>
            </a:r>
            <a:r>
              <a:rPr lang="es-ES" dirty="0" err="1" smtClean="0"/>
              <a:t>with</a:t>
            </a:r>
            <a:endParaRPr lang="es-ES" dirty="0" smtClean="0"/>
          </a:p>
          <a:p>
            <a:r>
              <a:rPr lang="es-ES" dirty="0" err="1" smtClean="0"/>
              <a:t>the</a:t>
            </a:r>
            <a:r>
              <a:rPr lang="es-ES" dirty="0" smtClean="0"/>
              <a:t> </a:t>
            </a:r>
            <a:r>
              <a:rPr lang="es-ES" dirty="0" err="1" smtClean="0"/>
              <a:t>typical</a:t>
            </a:r>
            <a:r>
              <a:rPr lang="es-ES" dirty="0" smtClean="0"/>
              <a:t> animal </a:t>
            </a:r>
            <a:r>
              <a:rPr lang="es-ES" dirty="0" err="1" smtClean="0"/>
              <a:t>from</a:t>
            </a:r>
            <a:endParaRPr lang="es-ES" dirty="0" smtClean="0"/>
          </a:p>
          <a:p>
            <a:r>
              <a:rPr lang="es-ES" dirty="0" smtClean="0"/>
              <a:t> Asturias, </a:t>
            </a:r>
            <a:r>
              <a:rPr lang="es-ES" dirty="0" err="1" smtClean="0"/>
              <a:t>the</a:t>
            </a:r>
            <a:r>
              <a:rPr lang="es-ES" dirty="0" smtClean="0"/>
              <a:t> </a:t>
            </a:r>
            <a:r>
              <a:rPr lang="es-ES" dirty="0" err="1" smtClean="0"/>
              <a:t>cow</a:t>
            </a:r>
            <a:r>
              <a:rPr lang="es-ES" dirty="0" smtClean="0"/>
              <a:t>.</a:t>
            </a:r>
          </a:p>
          <a:p>
            <a:endParaRPr lang="es-ES" dirty="0"/>
          </a:p>
          <a:p>
            <a:r>
              <a:rPr lang="es-ES" dirty="0" smtClean="0"/>
              <a:t>- Price: 2.50 €</a:t>
            </a:r>
          </a:p>
          <a:p>
            <a:endParaRPr lang="es-ES" dirty="0" smtClean="0"/>
          </a:p>
          <a:p>
            <a:r>
              <a:rPr lang="es-ES" dirty="0" smtClean="0"/>
              <a:t>- </a:t>
            </a:r>
            <a:r>
              <a:rPr lang="es-ES" dirty="0" err="1" smtClean="0"/>
              <a:t>Ref</a:t>
            </a:r>
            <a:r>
              <a:rPr lang="es-ES" dirty="0" smtClean="0"/>
              <a:t>: 012</a:t>
            </a:r>
          </a:p>
          <a:p>
            <a:endParaRPr lang="es-ES" dirty="0"/>
          </a:p>
        </p:txBody>
      </p:sp>
      <p:pic>
        <p:nvPicPr>
          <p:cNvPr id="7" name="Imagen 6"/>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rot="15866734">
            <a:off x="482897" y="1720475"/>
            <a:ext cx="4528962" cy="3019308"/>
          </a:xfrm>
          <a:prstGeom prst="rect">
            <a:avLst/>
          </a:prstGeom>
        </p:spPr>
      </p:pic>
      <p:pic>
        <p:nvPicPr>
          <p:cNvPr id="6" name="5 Imagen" descr="logo teenshop.jpg"/>
          <p:cNvPicPr>
            <a:picLocks noChangeAspect="1"/>
          </p:cNvPicPr>
          <p:nvPr/>
        </p:nvPicPr>
        <p:blipFill>
          <a:blip r:embed="rId3" cstate="email"/>
          <a:stretch>
            <a:fillRect/>
          </a:stretch>
        </p:blipFill>
        <p:spPr>
          <a:xfrm>
            <a:off x="7236296" y="-1"/>
            <a:ext cx="1907704" cy="1073083"/>
          </a:xfrm>
          <a:prstGeom prst="rect">
            <a:avLst/>
          </a:prstGeom>
        </p:spPr>
      </p:pic>
      <p:sp>
        <p:nvSpPr>
          <p:cNvPr id="8" name="7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364088" y="928676"/>
            <a:ext cx="3429000" cy="1271598"/>
          </a:xfrm>
        </p:spPr>
        <p:txBody>
          <a:bodyPr/>
          <a:lstStyle/>
          <a:p>
            <a:pPr algn="ctr"/>
            <a:r>
              <a:rPr lang="es-ES" dirty="0" err="1" smtClean="0"/>
              <a:t>Callate</a:t>
            </a:r>
            <a:r>
              <a:rPr lang="es-ES" dirty="0" smtClean="0"/>
              <a:t> la boca t-</a:t>
            </a:r>
            <a:r>
              <a:rPr lang="es-ES" dirty="0" err="1" smtClean="0"/>
              <a:t>shirt</a:t>
            </a:r>
            <a:r>
              <a:rPr lang="es-ES" dirty="0" smtClean="0"/>
              <a:t>(1)</a:t>
            </a:r>
            <a:endParaRPr lang="es-ES" dirty="0"/>
          </a:p>
        </p:txBody>
      </p:sp>
      <p:sp>
        <p:nvSpPr>
          <p:cNvPr id="6" name="5 Marcador de texto"/>
          <p:cNvSpPr>
            <a:spLocks noGrp="1"/>
          </p:cNvSpPr>
          <p:nvPr>
            <p:ph type="body" sz="half" idx="2"/>
          </p:nvPr>
        </p:nvSpPr>
        <p:spPr>
          <a:xfrm>
            <a:off x="5364088" y="2420888"/>
            <a:ext cx="3429000" cy="3302678"/>
          </a:xfrm>
        </p:spPr>
        <p:txBody>
          <a:bodyPr>
            <a:noAutofit/>
          </a:bodyPr>
          <a:lstStyle/>
          <a:p>
            <a:r>
              <a:rPr lang="es-ES" dirty="0" smtClean="0"/>
              <a:t>- A t-</a:t>
            </a:r>
            <a:r>
              <a:rPr lang="es-ES" dirty="0" err="1" smtClean="0"/>
              <a:t>shirt</a:t>
            </a:r>
            <a:r>
              <a:rPr lang="es-ES" dirty="0" smtClean="0"/>
              <a:t> </a:t>
            </a:r>
            <a:r>
              <a:rPr lang="es-ES" dirty="0" err="1" smtClean="0"/>
              <a:t>from</a:t>
            </a:r>
            <a:r>
              <a:rPr lang="es-ES" dirty="0" smtClean="0"/>
              <a:t> </a:t>
            </a:r>
            <a:r>
              <a:rPr lang="es-ES" dirty="0" err="1" smtClean="0"/>
              <a:t>the</a:t>
            </a:r>
            <a:r>
              <a:rPr lang="es-ES" dirty="0" smtClean="0"/>
              <a:t> shop “</a:t>
            </a:r>
            <a:r>
              <a:rPr lang="es-ES" dirty="0" err="1" smtClean="0"/>
              <a:t>Callate</a:t>
            </a:r>
            <a:r>
              <a:rPr lang="es-ES" dirty="0" smtClean="0"/>
              <a:t> la boca”, a </a:t>
            </a:r>
            <a:r>
              <a:rPr lang="es-ES" dirty="0" err="1" smtClean="0"/>
              <a:t>spanish</a:t>
            </a:r>
            <a:r>
              <a:rPr lang="es-ES" dirty="0" smtClean="0"/>
              <a:t> shop. </a:t>
            </a:r>
            <a:r>
              <a:rPr lang="es-ES" dirty="0" err="1" smtClean="0"/>
              <a:t>It</a:t>
            </a:r>
            <a:r>
              <a:rPr lang="es-ES" dirty="0" smtClean="0"/>
              <a:t> has a </a:t>
            </a:r>
            <a:r>
              <a:rPr lang="es-ES" dirty="0" err="1" smtClean="0"/>
              <a:t>drawing</a:t>
            </a:r>
            <a:r>
              <a:rPr lang="es-ES" dirty="0" smtClean="0"/>
              <a:t> of </a:t>
            </a:r>
            <a:r>
              <a:rPr lang="es-ES" dirty="0" err="1" smtClean="0"/>
              <a:t>the</a:t>
            </a:r>
            <a:r>
              <a:rPr lang="es-ES" dirty="0"/>
              <a:t> </a:t>
            </a:r>
            <a:r>
              <a:rPr lang="es-ES" dirty="0" err="1" smtClean="0"/>
              <a:t>Sporting</a:t>
            </a:r>
            <a:r>
              <a:rPr lang="es-ES" dirty="0" smtClean="0"/>
              <a:t> </a:t>
            </a:r>
            <a:r>
              <a:rPr lang="es-ES" dirty="0" err="1" smtClean="0"/>
              <a:t>the</a:t>
            </a:r>
            <a:r>
              <a:rPr lang="es-ES" dirty="0" smtClean="0"/>
              <a:t> </a:t>
            </a:r>
            <a:r>
              <a:rPr lang="es-ES" dirty="0" err="1" smtClean="0"/>
              <a:t>football</a:t>
            </a:r>
            <a:r>
              <a:rPr lang="es-ES" dirty="0" smtClean="0"/>
              <a:t> </a:t>
            </a:r>
            <a:r>
              <a:rPr lang="es-ES" dirty="0" err="1" smtClean="0"/>
              <a:t>team</a:t>
            </a:r>
            <a:r>
              <a:rPr lang="es-ES" dirty="0" smtClean="0"/>
              <a:t> in Gijón. </a:t>
            </a:r>
            <a:r>
              <a:rPr lang="es-ES" dirty="0" err="1" smtClean="0"/>
              <a:t>They</a:t>
            </a:r>
            <a:r>
              <a:rPr lang="es-ES" dirty="0" smtClean="0"/>
              <a:t> </a:t>
            </a:r>
            <a:r>
              <a:rPr lang="es-ES" dirty="0" err="1" smtClean="0"/>
              <a:t>have</a:t>
            </a:r>
            <a:r>
              <a:rPr lang="es-ES" dirty="0" smtClean="0"/>
              <a:t> </a:t>
            </a:r>
            <a:r>
              <a:rPr lang="es-ES" dirty="0" err="1" smtClean="0"/>
              <a:t>the</a:t>
            </a:r>
            <a:r>
              <a:rPr lang="es-ES" dirty="0" smtClean="0"/>
              <a:t> t-</a:t>
            </a:r>
            <a:r>
              <a:rPr lang="es-ES" dirty="0" err="1" smtClean="0"/>
              <a:t>shirt</a:t>
            </a:r>
            <a:r>
              <a:rPr lang="es-ES" dirty="0" smtClean="0"/>
              <a:t> in </a:t>
            </a:r>
            <a:r>
              <a:rPr lang="es-ES" dirty="0" err="1" smtClean="0"/>
              <a:t>all</a:t>
            </a:r>
            <a:r>
              <a:rPr lang="es-ES" dirty="0" smtClean="0"/>
              <a:t> </a:t>
            </a:r>
            <a:r>
              <a:rPr lang="es-ES" dirty="0" err="1" smtClean="0"/>
              <a:t>colours</a:t>
            </a:r>
            <a:r>
              <a:rPr lang="es-ES" dirty="0" smtClean="0"/>
              <a:t> and </a:t>
            </a:r>
            <a:r>
              <a:rPr lang="es-ES" dirty="0" err="1" smtClean="0"/>
              <a:t>sizes</a:t>
            </a:r>
            <a:r>
              <a:rPr lang="es-ES" dirty="0" smtClean="0"/>
              <a:t>. </a:t>
            </a:r>
            <a:r>
              <a:rPr lang="es-ES" dirty="0" err="1" smtClean="0"/>
              <a:t>Made</a:t>
            </a:r>
            <a:r>
              <a:rPr lang="es-ES" dirty="0" smtClean="0"/>
              <a:t> of </a:t>
            </a:r>
            <a:r>
              <a:rPr lang="es-ES" dirty="0" err="1" smtClean="0"/>
              <a:t>cotton</a:t>
            </a:r>
            <a:r>
              <a:rPr lang="es-ES" dirty="0" smtClean="0"/>
              <a:t>. </a:t>
            </a:r>
          </a:p>
          <a:p>
            <a:endParaRPr lang="es-ES" dirty="0" smtClean="0"/>
          </a:p>
          <a:p>
            <a:r>
              <a:rPr lang="es-ES" dirty="0" smtClean="0"/>
              <a:t>- Price:</a:t>
            </a:r>
          </a:p>
          <a:p>
            <a:r>
              <a:rPr lang="es-ES" dirty="0" smtClean="0"/>
              <a:t>   2-3-4: 20’5 euros</a:t>
            </a:r>
          </a:p>
          <a:p>
            <a:r>
              <a:rPr lang="es-ES" dirty="0" smtClean="0"/>
              <a:t>   6-7-8: 24’5 euros</a:t>
            </a:r>
          </a:p>
          <a:p>
            <a:r>
              <a:rPr lang="es-ES" dirty="0" smtClean="0"/>
              <a:t>   </a:t>
            </a:r>
            <a:r>
              <a:rPr lang="es-ES" dirty="0" err="1" smtClean="0"/>
              <a:t>Adults</a:t>
            </a:r>
            <a:r>
              <a:rPr lang="es-ES" dirty="0" smtClean="0"/>
              <a:t>: 29’5 euros</a:t>
            </a:r>
            <a:endParaRPr lang="es-ES" dirty="0"/>
          </a:p>
          <a:p>
            <a:r>
              <a:rPr lang="es-ES" dirty="0" smtClean="0"/>
              <a:t> </a:t>
            </a:r>
          </a:p>
          <a:p>
            <a:r>
              <a:rPr lang="es-ES" dirty="0" smtClean="0"/>
              <a:t>- </a:t>
            </a:r>
            <a:r>
              <a:rPr lang="es-ES" dirty="0" err="1" smtClean="0"/>
              <a:t>Ref</a:t>
            </a:r>
            <a:r>
              <a:rPr lang="es-ES" dirty="0" smtClean="0"/>
              <a:t>:</a:t>
            </a:r>
          </a:p>
          <a:p>
            <a:r>
              <a:rPr lang="es-ES" dirty="0"/>
              <a:t> </a:t>
            </a:r>
            <a:r>
              <a:rPr lang="es-ES" dirty="0" smtClean="0"/>
              <a:t>  2-3-4: 013</a:t>
            </a:r>
          </a:p>
          <a:p>
            <a:r>
              <a:rPr lang="es-ES" dirty="0"/>
              <a:t> </a:t>
            </a:r>
            <a:r>
              <a:rPr lang="es-ES" dirty="0" smtClean="0"/>
              <a:t>  6-7-8: 014</a:t>
            </a:r>
          </a:p>
          <a:p>
            <a:r>
              <a:rPr lang="es-ES" dirty="0"/>
              <a:t> </a:t>
            </a:r>
            <a:r>
              <a:rPr lang="es-ES" dirty="0" smtClean="0"/>
              <a:t>  </a:t>
            </a:r>
            <a:r>
              <a:rPr lang="es-ES" dirty="0" err="1" smtClean="0"/>
              <a:t>Adults</a:t>
            </a:r>
            <a:r>
              <a:rPr lang="es-ES" dirty="0" smtClean="0"/>
              <a:t>: 015</a:t>
            </a:r>
          </a:p>
          <a:p>
            <a:endParaRPr lang="es-ES" dirty="0"/>
          </a:p>
        </p:txBody>
      </p:sp>
      <p:pic>
        <p:nvPicPr>
          <p:cNvPr id="3" name="Imagen 2" descr="P1040040.JPG"/>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rot="21409105">
            <a:off x="494614" y="1338970"/>
            <a:ext cx="4441651" cy="3982310"/>
          </a:xfrm>
          <a:prstGeom prst="rect">
            <a:avLst/>
          </a:prstGeom>
        </p:spPr>
      </p:pic>
      <p:pic>
        <p:nvPicPr>
          <p:cNvPr id="8" name="7 Imagen" descr="logo teenshop.jpg"/>
          <p:cNvPicPr>
            <a:picLocks noChangeAspect="1"/>
          </p:cNvPicPr>
          <p:nvPr/>
        </p:nvPicPr>
        <p:blipFill>
          <a:blip r:embed="rId3" cstate="email"/>
          <a:stretch>
            <a:fillRect/>
          </a:stretch>
        </p:blipFill>
        <p:spPr>
          <a:xfrm>
            <a:off x="7493020" y="0"/>
            <a:ext cx="1650980" cy="928676"/>
          </a:xfrm>
          <a:prstGeom prst="rect">
            <a:avLst/>
          </a:prstGeom>
        </p:spPr>
      </p:pic>
      <p:sp>
        <p:nvSpPr>
          <p:cNvPr id="9" name="8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89098" y="1143000"/>
            <a:ext cx="3429000" cy="1277888"/>
          </a:xfrm>
        </p:spPr>
        <p:txBody>
          <a:bodyPr/>
          <a:lstStyle/>
          <a:p>
            <a:pPr algn="ctr"/>
            <a:r>
              <a:rPr lang="es-ES" dirty="0" err="1" smtClean="0"/>
              <a:t>Callate</a:t>
            </a:r>
            <a:r>
              <a:rPr lang="es-ES" dirty="0" smtClean="0"/>
              <a:t> la boca t-</a:t>
            </a:r>
            <a:r>
              <a:rPr lang="es-ES" dirty="0" err="1" smtClean="0"/>
              <a:t>shirt</a:t>
            </a:r>
            <a:r>
              <a:rPr lang="es-ES" dirty="0" smtClean="0"/>
              <a:t>(2)</a:t>
            </a:r>
            <a:endParaRPr lang="es-ES" dirty="0"/>
          </a:p>
        </p:txBody>
      </p:sp>
      <p:sp>
        <p:nvSpPr>
          <p:cNvPr id="3" name="Marcador de texto 2"/>
          <p:cNvSpPr>
            <a:spLocks noGrp="1"/>
          </p:cNvSpPr>
          <p:nvPr>
            <p:ph type="body" sz="half" idx="2"/>
          </p:nvPr>
        </p:nvSpPr>
        <p:spPr>
          <a:xfrm>
            <a:off x="5364088" y="2708920"/>
            <a:ext cx="3429000" cy="2880320"/>
          </a:xfrm>
        </p:spPr>
        <p:txBody>
          <a:bodyPr>
            <a:normAutofit lnSpcReduction="10000"/>
          </a:bodyPr>
          <a:lstStyle/>
          <a:p>
            <a:r>
              <a:rPr lang="es-ES" dirty="0" smtClean="0"/>
              <a:t>- A t-</a:t>
            </a:r>
            <a:r>
              <a:rPr lang="es-ES" dirty="0" err="1" smtClean="0"/>
              <a:t>shirt</a:t>
            </a:r>
            <a:r>
              <a:rPr lang="es-ES" dirty="0" smtClean="0"/>
              <a:t> </a:t>
            </a:r>
            <a:r>
              <a:rPr lang="es-ES" dirty="0" err="1" smtClean="0"/>
              <a:t>from</a:t>
            </a:r>
            <a:r>
              <a:rPr lang="es-ES" dirty="0" smtClean="0"/>
              <a:t> </a:t>
            </a:r>
            <a:r>
              <a:rPr lang="es-ES" dirty="0" err="1" smtClean="0"/>
              <a:t>the</a:t>
            </a:r>
            <a:r>
              <a:rPr lang="es-ES" dirty="0" smtClean="0"/>
              <a:t> </a:t>
            </a:r>
            <a:r>
              <a:rPr lang="es-ES" dirty="0" err="1" smtClean="0"/>
              <a:t>Spanish</a:t>
            </a:r>
            <a:r>
              <a:rPr lang="es-ES" dirty="0" smtClean="0"/>
              <a:t> </a:t>
            </a:r>
            <a:r>
              <a:rPr lang="es-ES" dirty="0" err="1" smtClean="0"/>
              <a:t>shop”Callate</a:t>
            </a:r>
            <a:r>
              <a:rPr lang="es-ES" dirty="0" smtClean="0"/>
              <a:t> la boca”. </a:t>
            </a:r>
            <a:r>
              <a:rPr lang="es-ES" dirty="0" err="1" smtClean="0"/>
              <a:t>It</a:t>
            </a:r>
            <a:r>
              <a:rPr lang="es-ES" dirty="0" smtClean="0"/>
              <a:t> has a </a:t>
            </a:r>
            <a:r>
              <a:rPr lang="es-ES" dirty="0" err="1" smtClean="0"/>
              <a:t>drawing</a:t>
            </a:r>
            <a:r>
              <a:rPr lang="es-ES" dirty="0" smtClean="0"/>
              <a:t> of a van. </a:t>
            </a:r>
            <a:r>
              <a:rPr lang="es-ES" dirty="0" err="1" smtClean="0"/>
              <a:t>They</a:t>
            </a:r>
            <a:r>
              <a:rPr lang="es-ES" dirty="0" smtClean="0"/>
              <a:t> </a:t>
            </a:r>
            <a:r>
              <a:rPr lang="es-ES" dirty="0" err="1" smtClean="0"/>
              <a:t>have</a:t>
            </a:r>
            <a:r>
              <a:rPr lang="es-ES" dirty="0" smtClean="0"/>
              <a:t> </a:t>
            </a:r>
            <a:r>
              <a:rPr lang="es-ES" dirty="0" err="1" smtClean="0"/>
              <a:t>the</a:t>
            </a:r>
            <a:r>
              <a:rPr lang="es-ES" dirty="0" smtClean="0"/>
              <a:t> t-</a:t>
            </a:r>
            <a:r>
              <a:rPr lang="es-ES" dirty="0" err="1" smtClean="0"/>
              <a:t>shirt</a:t>
            </a:r>
            <a:r>
              <a:rPr lang="es-ES" dirty="0" smtClean="0"/>
              <a:t> in </a:t>
            </a:r>
            <a:r>
              <a:rPr lang="es-ES" dirty="0" err="1" smtClean="0"/>
              <a:t>all</a:t>
            </a:r>
            <a:r>
              <a:rPr lang="es-ES" dirty="0" smtClean="0"/>
              <a:t> </a:t>
            </a:r>
            <a:r>
              <a:rPr lang="es-ES" dirty="0" err="1" smtClean="0"/>
              <a:t>sizes</a:t>
            </a:r>
            <a:r>
              <a:rPr lang="es-ES" dirty="0" smtClean="0"/>
              <a:t> and </a:t>
            </a:r>
            <a:r>
              <a:rPr lang="es-ES" dirty="0" err="1" smtClean="0"/>
              <a:t>colours</a:t>
            </a:r>
            <a:r>
              <a:rPr lang="es-ES" dirty="0" smtClean="0"/>
              <a:t>, </a:t>
            </a:r>
            <a:r>
              <a:rPr lang="es-ES" dirty="0" err="1" smtClean="0"/>
              <a:t>made</a:t>
            </a:r>
            <a:r>
              <a:rPr lang="es-ES" dirty="0" smtClean="0"/>
              <a:t> of </a:t>
            </a:r>
            <a:r>
              <a:rPr lang="es-ES" dirty="0" err="1" smtClean="0"/>
              <a:t>cotton</a:t>
            </a:r>
            <a:r>
              <a:rPr lang="es-ES" dirty="0" smtClean="0"/>
              <a:t>.</a:t>
            </a:r>
          </a:p>
          <a:p>
            <a:endParaRPr lang="es-ES" dirty="0" smtClean="0"/>
          </a:p>
          <a:p>
            <a:r>
              <a:rPr lang="es-ES" dirty="0"/>
              <a:t>- Price:</a:t>
            </a:r>
          </a:p>
          <a:p>
            <a:r>
              <a:rPr lang="es-ES" dirty="0"/>
              <a:t>   2-3-4: 20’5 euros</a:t>
            </a:r>
          </a:p>
          <a:p>
            <a:r>
              <a:rPr lang="es-ES" dirty="0"/>
              <a:t>   6-7-8: 24’5 euros</a:t>
            </a:r>
          </a:p>
          <a:p>
            <a:r>
              <a:rPr lang="es-ES" dirty="0"/>
              <a:t>   </a:t>
            </a:r>
            <a:r>
              <a:rPr lang="es-ES" dirty="0" err="1"/>
              <a:t>Adults</a:t>
            </a:r>
            <a:r>
              <a:rPr lang="es-ES" dirty="0"/>
              <a:t>: 29’5 euros</a:t>
            </a:r>
          </a:p>
          <a:p>
            <a:r>
              <a:rPr lang="es-ES" dirty="0"/>
              <a:t> </a:t>
            </a:r>
          </a:p>
          <a:p>
            <a:r>
              <a:rPr lang="es-ES" dirty="0"/>
              <a:t>- </a:t>
            </a:r>
            <a:r>
              <a:rPr lang="es-ES" dirty="0" err="1"/>
              <a:t>Ref</a:t>
            </a:r>
            <a:r>
              <a:rPr lang="es-ES" dirty="0"/>
              <a:t>:</a:t>
            </a:r>
          </a:p>
          <a:p>
            <a:r>
              <a:rPr lang="es-ES" dirty="0"/>
              <a:t>   2-3-4: </a:t>
            </a:r>
            <a:r>
              <a:rPr lang="es-ES" dirty="0" smtClean="0"/>
              <a:t>016</a:t>
            </a:r>
            <a:endParaRPr lang="es-ES" dirty="0"/>
          </a:p>
          <a:p>
            <a:r>
              <a:rPr lang="es-ES" dirty="0"/>
              <a:t>   6-7-8: </a:t>
            </a:r>
            <a:r>
              <a:rPr lang="es-ES" dirty="0" smtClean="0"/>
              <a:t>017</a:t>
            </a:r>
            <a:endParaRPr lang="es-ES" dirty="0"/>
          </a:p>
          <a:p>
            <a:r>
              <a:rPr lang="es-ES" dirty="0"/>
              <a:t>   </a:t>
            </a:r>
            <a:r>
              <a:rPr lang="es-ES" dirty="0" err="1"/>
              <a:t>Adults</a:t>
            </a:r>
            <a:r>
              <a:rPr lang="es-ES" dirty="0"/>
              <a:t>: </a:t>
            </a:r>
            <a:r>
              <a:rPr lang="es-ES" dirty="0" smtClean="0"/>
              <a:t>018</a:t>
            </a:r>
            <a:endParaRPr lang="es-ES" dirty="0"/>
          </a:p>
          <a:p>
            <a:endParaRPr lang="es-ES" dirty="0"/>
          </a:p>
        </p:txBody>
      </p:sp>
      <p:pic>
        <p:nvPicPr>
          <p:cNvPr id="7" name="Marcador de posición de imagen 6" descr="P1040041.JPG"/>
          <p:cNvPicPr>
            <a:picLocks noGrp="1" noChangeAspect="1"/>
          </p:cNvPicPr>
          <p:nvPr>
            <p:ph type="pic" idx="1"/>
          </p:nvPr>
        </p:nvPicPr>
        <p:blipFill>
          <a:blip r:embed="rId2" cstate="email">
            <a:extLst>
              <a:ext uri="{28A0092B-C50C-407E-A947-70E740481C1C}">
                <a14:useLocalDpi xmlns:a14="http://schemas.microsoft.com/office/drawing/2010/main" xmlns="" val="0"/>
              </a:ext>
            </a:extLst>
          </a:blip>
          <a:srcRect/>
          <a:stretch>
            <a:fillRect/>
          </a:stretch>
        </p:blipFill>
        <p:spPr/>
      </p:pic>
      <p:sp>
        <p:nvSpPr>
          <p:cNvPr id="5" name="4 CuadroTexto"/>
          <p:cNvSpPr txBox="1"/>
          <p:nvPr/>
        </p:nvSpPr>
        <p:spPr>
          <a:xfrm>
            <a:off x="5643570" y="0"/>
            <a:ext cx="2071702" cy="307777"/>
          </a:xfrm>
          <a:prstGeom prst="rect">
            <a:avLst/>
          </a:prstGeom>
          <a:noFill/>
        </p:spPr>
        <p:txBody>
          <a:bodyPr wrap="square" rtlCol="0">
            <a:spAutoFit/>
          </a:bodyPr>
          <a:lstStyle/>
          <a:p>
            <a:r>
              <a:rPr lang="es-ES" sz="1400" dirty="0" smtClean="0">
                <a:latin typeface="AR BERKLEY" pitchFamily="2" charset="0"/>
              </a:rPr>
              <a:t>teenshop13@hotmail.com</a:t>
            </a:r>
            <a:endParaRPr lang="es-ES" sz="1400" dirty="0">
              <a:latin typeface="AR BERKLEY" pitchFamily="2" charset="0"/>
            </a:endParaRPr>
          </a:p>
        </p:txBody>
      </p:sp>
      <p:pic>
        <p:nvPicPr>
          <p:cNvPr id="6" name="5 Imagen" descr="logo teenshop.jpg"/>
          <p:cNvPicPr>
            <a:picLocks noChangeAspect="1"/>
          </p:cNvPicPr>
          <p:nvPr/>
        </p:nvPicPr>
        <p:blipFill>
          <a:blip r:embed="rId3" cstate="email"/>
          <a:stretch>
            <a:fillRect/>
          </a:stretch>
        </p:blipFill>
        <p:spPr>
          <a:xfrm>
            <a:off x="7493020" y="0"/>
            <a:ext cx="1650980" cy="928676"/>
          </a:xfrm>
          <a:prstGeom prst="rect">
            <a:avLst/>
          </a:prstGeom>
        </p:spPr>
      </p:pic>
    </p:spTree>
    <p:extLst>
      <p:ext uri="{BB962C8B-B14F-4D97-AF65-F5344CB8AC3E}">
        <p14:creationId xmlns:p14="http://schemas.microsoft.com/office/powerpoint/2010/main" xmlns="" val="41910140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311</TotalTime>
  <Words>1385</Words>
  <Application>Microsoft Office PowerPoint</Application>
  <PresentationFormat>Presentación en pantalla (4:3)</PresentationFormat>
  <Paragraphs>270</Paragraphs>
  <Slides>29</Slides>
  <Notes>2</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Opulento</vt:lpstr>
      <vt:lpstr>CATALOGUE</vt:lpstr>
      <vt:lpstr>Asturian apron</vt:lpstr>
      <vt:lpstr>ASTURIAN BIB </vt:lpstr>
      <vt:lpstr>ASTURIAn T-SHIrt</vt:lpstr>
      <vt:lpstr>Spanish t-shirt</vt:lpstr>
      <vt:lpstr>Spanish t-shirt (2)</vt:lpstr>
      <vt:lpstr>Cow socks</vt:lpstr>
      <vt:lpstr>Callate la boca t-shirt(1)</vt:lpstr>
      <vt:lpstr>Callate la boca t-shirt(2)</vt:lpstr>
      <vt:lpstr>Callate la boca t-shirt(3)</vt:lpstr>
      <vt:lpstr>FUET</vt:lpstr>
      <vt:lpstr>PIPAS(Seeds)</vt:lpstr>
      <vt:lpstr>SPANISH HAM</vt:lpstr>
      <vt:lpstr>ROSQUILLAS</vt:lpstr>
      <vt:lpstr>CHORIZO</vt:lpstr>
      <vt:lpstr>MANCHEGO CHEESE</vt:lpstr>
      <vt:lpstr>Fabada Asturiana </vt:lpstr>
      <vt:lpstr>marañuelas</vt:lpstr>
      <vt:lpstr>corbatas</vt:lpstr>
      <vt:lpstr>casadiellas</vt:lpstr>
      <vt:lpstr>Coaster of spain</vt:lpstr>
      <vt:lpstr>Spanish ashtray</vt:lpstr>
      <vt:lpstr>Spanish crystal ball</vt:lpstr>
      <vt:lpstr>montera</vt:lpstr>
      <vt:lpstr>Spanish plate</vt:lpstr>
      <vt:lpstr>PENDRIVE</vt:lpstr>
      <vt:lpstr> cowbell KEYCHAIN</vt:lpstr>
      <vt:lpstr>MAGNET FOR THE FRIDGE</vt:lpstr>
      <vt:lpstr>BRACELET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Spanish crystal ball</dc:title>
  <dc:creator>primaria14</dc:creator>
  <cp:lastModifiedBy>primaria9</cp:lastModifiedBy>
  <cp:revision>30</cp:revision>
  <dcterms:created xsi:type="dcterms:W3CDTF">2014-02-28T13:08:41Z</dcterms:created>
  <dcterms:modified xsi:type="dcterms:W3CDTF">2014-03-28T12:50:33Z</dcterms:modified>
</cp:coreProperties>
</file>