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1D533"/>
    <a:srgbClr val="7A0C4B"/>
    <a:srgbClr val="009600"/>
    <a:srgbClr val="FF0000"/>
    <a:srgbClr val="336600"/>
    <a:srgbClr val="FF9900"/>
    <a:srgbClr val="FF3300"/>
    <a:srgbClr val="008000"/>
    <a:srgbClr val="176B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 varScale="1">
        <p:scale>
          <a:sx n="88" d="100"/>
          <a:sy n="88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24BF5-A754-446A-BA4E-B2AD4CF6686E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ADF6B-1EEC-4ABE-87E2-5C72026BA8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Mecaguen</a:t>
            </a:r>
            <a:r>
              <a:rPr lang="es-ES" dirty="0" smtClean="0"/>
              <a:t> tu pm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DF6B-1EEC-4ABE-87E2-5C72026BA8EE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6E9-BCEC-47DF-A1D5-96F6CCAEFAD2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466-2690-48DF-B968-A9183AEDA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6E9-BCEC-47DF-A1D5-96F6CCAEFAD2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466-2690-48DF-B968-A9183AEDA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6E9-BCEC-47DF-A1D5-96F6CCAEFAD2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466-2690-48DF-B968-A9183AEDA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6E9-BCEC-47DF-A1D5-96F6CCAEFAD2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466-2690-48DF-B968-A9183AEDA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6E9-BCEC-47DF-A1D5-96F6CCAEFAD2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466-2690-48DF-B968-A9183AEDA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6E9-BCEC-47DF-A1D5-96F6CCAEFAD2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466-2690-48DF-B968-A9183AEDA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6E9-BCEC-47DF-A1D5-96F6CCAEFAD2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466-2690-48DF-B968-A9183AEDA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6E9-BCEC-47DF-A1D5-96F6CCAEFAD2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466-2690-48DF-B968-A9183AEDA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6E9-BCEC-47DF-A1D5-96F6CCAEFAD2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466-2690-48DF-B968-A9183AEDA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6E9-BCEC-47DF-A1D5-96F6CCAEFAD2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466-2690-48DF-B968-A9183AEDA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6E9-BCEC-47DF-A1D5-96F6CCAEFAD2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466-2690-48DF-B968-A9183AEDA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936E9-BCEC-47DF-A1D5-96F6CCAEFAD2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51466-2690-48DF-B968-A9183AEDA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32000">
              <a:schemeClr val="bg1"/>
            </a:gs>
            <a:gs pos="69000">
              <a:srgbClr val="008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morado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260" y="332656"/>
            <a:ext cx="8673632" cy="6134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96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ceitunasverdolay.com/img/guindilla-vas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4500594" cy="3003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6000760" y="1643050"/>
            <a:ext cx="22860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Producto 8: </a:t>
            </a:r>
            <a:r>
              <a:rPr lang="es-ES" sz="2800" b="1" dirty="0" smtClean="0"/>
              <a:t>Guindillas riojanas.</a:t>
            </a:r>
          </a:p>
          <a:p>
            <a:r>
              <a:rPr lang="es-ES" sz="2800" dirty="0" smtClean="0"/>
              <a:t>Para dar otra alegría a  tus comidas.</a:t>
            </a:r>
          </a:p>
          <a:p>
            <a:endParaRPr lang="es-ES" sz="28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5929322" y="4857760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Precio:1Kg/ 7.31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42976" y="5072074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GUINDI1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.bp.blogspot.com/-fH6CiAv7kt0/T1fAnASjE4I/AAAAAAAAARM/f020j1K6oD4/s1600/sa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4357718" cy="3186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5929322" y="785794"/>
            <a:ext cx="257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Producto 9:    </a:t>
            </a:r>
          </a:p>
          <a:p>
            <a:r>
              <a:rPr lang="es-ES" sz="2800" b="1" dirty="0" smtClean="0"/>
              <a:t>Caparrones de </a:t>
            </a:r>
            <a:r>
              <a:rPr lang="es-ES" sz="2800" b="1" dirty="0" err="1" smtClean="0"/>
              <a:t>Anguiano</a:t>
            </a:r>
            <a:r>
              <a:rPr lang="es-ES" sz="2800" dirty="0" smtClean="0"/>
              <a:t>. </a:t>
            </a:r>
          </a:p>
          <a:p>
            <a:r>
              <a:rPr lang="es-ES" sz="2800" dirty="0" smtClean="0"/>
              <a:t>Con nuestras guindillas y chorizo preparas un plato exquisito.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143636" y="5357826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 1 kg- 7 €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214414" y="5143512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CAPARRO1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4.bp.blogspot.com/-Y5cUXQR3v00/UdbivkRsxGI/AAAAAAAAMGM/s7D_32qU1qw/s640/IMG_1217.JPG"/>
          <p:cNvPicPr>
            <a:picLocks noChangeAspect="1" noChangeArrowheads="1"/>
          </p:cNvPicPr>
          <p:nvPr/>
        </p:nvPicPr>
        <p:blipFill>
          <a:blip r:embed="rId2" cstate="print"/>
          <a:srcRect t="17606"/>
          <a:stretch>
            <a:fillRect/>
          </a:stretch>
        </p:blipFill>
        <p:spPr bwMode="auto">
          <a:xfrm>
            <a:off x="500034" y="857232"/>
            <a:ext cx="5080043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6143636" y="928670"/>
            <a:ext cx="25003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Producto 10:</a:t>
            </a:r>
          </a:p>
          <a:p>
            <a:r>
              <a:rPr lang="es-ES" sz="2800" b="1" dirty="0" smtClean="0"/>
              <a:t>Pimientos de Nájera.</a:t>
            </a:r>
          </a:p>
          <a:p>
            <a:r>
              <a:rPr lang="es-ES" sz="2800" dirty="0" smtClean="0"/>
              <a:t>Para una gran variedad de platos.</a:t>
            </a:r>
          </a:p>
          <a:p>
            <a:endParaRPr lang="es-ES" sz="2800" dirty="0" smtClean="0"/>
          </a:p>
          <a:p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215074" y="4429132"/>
            <a:ext cx="2461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</a:t>
            </a:r>
            <a:r>
              <a:rPr lang="es-ES" sz="2800" dirty="0" smtClean="0"/>
              <a:t>: 290 gr- 3.89 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4725144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PIMIENT1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A0C4B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ino rio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4548458" cy="3305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5429256" y="1071546"/>
            <a:ext cx="3000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Producto 11:</a:t>
            </a:r>
          </a:p>
          <a:p>
            <a:r>
              <a:rPr lang="es-ES" sz="2800" b="1" dirty="0" smtClean="0"/>
              <a:t>Vino</a:t>
            </a:r>
            <a:r>
              <a:rPr lang="es-ES" sz="2800" dirty="0" smtClean="0"/>
              <a:t> de Rioja, muy fresco y de excelente calidad.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715008" y="464344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</a:t>
            </a:r>
            <a:r>
              <a:rPr lang="es-ES" sz="2800" dirty="0" smtClean="0"/>
              <a:t>: 6.45€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71538" y="4714884"/>
            <a:ext cx="1221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VIN1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1D533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osto Valdiber - Exclusivas Lom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3857632" cy="385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5214942" y="928670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Producto 12:</a:t>
            </a:r>
          </a:p>
          <a:p>
            <a:r>
              <a:rPr lang="es-ES" sz="2800" b="1" dirty="0" smtClean="0"/>
              <a:t>Mosto</a:t>
            </a:r>
            <a:r>
              <a:rPr lang="es-ES" sz="2800" dirty="0" smtClean="0"/>
              <a:t> dulce y fresco.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643570" y="464344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 1.65 €/l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285852" y="5214950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MOST1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nos caramelos muy típicos y ricos de aquí, de nuestra ciudad que es Logroño (La Rioja). Un caramelo que hizo historia. Un dulce caramelo d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5256758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5796136" y="1052736"/>
            <a:ext cx="30003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Producto 13:</a:t>
            </a:r>
          </a:p>
          <a:p>
            <a:r>
              <a:rPr lang="es-ES" sz="2800" b="1" dirty="0" smtClean="0"/>
              <a:t>Caramelos Solano </a:t>
            </a:r>
            <a:r>
              <a:rPr lang="es-ES" sz="2800" dirty="0" smtClean="0"/>
              <a:t>de café y leche, con o sin azúcar, como prefiera. También los tenemos de diferentes sabores.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5000636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CARAMSOL20</a:t>
            </a:r>
            <a:endParaRPr lang="es-ES" sz="4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580112" y="4797152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 13.95€/kg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teselrobledillo.com/images/bodegones/Truf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961800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5652120" y="620688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Producto 14:</a:t>
            </a:r>
          </a:p>
          <a:p>
            <a:r>
              <a:rPr lang="es-ES" sz="3600" b="1" dirty="0" smtClean="0"/>
              <a:t>Paté El Robledillo</a:t>
            </a:r>
            <a:r>
              <a:rPr lang="es-ES" sz="3600" dirty="0" smtClean="0"/>
              <a:t>, para chuparse los dedos.   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5013176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PAT1</a:t>
            </a:r>
            <a:endParaRPr lang="es-ES" sz="4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940152" y="494116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 4.10€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2/29/Bota_de_v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214233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5292080" y="692696"/>
            <a:ext cx="36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/>
              <a:t>Procucto</a:t>
            </a:r>
            <a:r>
              <a:rPr lang="es-ES" sz="3600" dirty="0" smtClean="0"/>
              <a:t> 15</a:t>
            </a:r>
            <a:r>
              <a:rPr lang="es-ES" sz="3600" dirty="0" smtClean="0">
                <a:sym typeface="Wingdings" pitchFamily="2" charset="2"/>
              </a:rPr>
              <a:t>:</a:t>
            </a:r>
          </a:p>
          <a:p>
            <a:r>
              <a:rPr lang="es-ES" sz="3600" b="1" dirty="0" smtClean="0">
                <a:sym typeface="Wingdings" pitchFamily="2" charset="2"/>
              </a:rPr>
              <a:t>Bota de vino </a:t>
            </a:r>
            <a:r>
              <a:rPr lang="es-ES" sz="3600" dirty="0" smtClean="0">
                <a:sym typeface="Wingdings" pitchFamily="2" charset="2"/>
              </a:rPr>
              <a:t>perfecta para tener el bueno vino de nuestra tierra en tu bolsillo.</a:t>
            </a:r>
          </a:p>
          <a:p>
            <a:endParaRPr lang="es-ES" sz="3600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530120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BOT1</a:t>
            </a:r>
            <a:endParaRPr lang="es-ES" sz="4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436096" y="537321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 5.90€</a:t>
            </a:r>
            <a:endParaRPr lang="es-E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1340768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Comic Sans MS" pitchFamily="66" charset="0"/>
              </a:rPr>
              <a:t>Somos la cooperativa escolar de jóvenes emprendedores llamada </a:t>
            </a:r>
            <a:r>
              <a:rPr lang="es-ES" sz="2400" dirty="0" err="1" smtClean="0">
                <a:solidFill>
                  <a:schemeClr val="bg1"/>
                </a:solidFill>
                <a:latin typeface="Comic Sans MS" pitchFamily="66" charset="0"/>
              </a:rPr>
              <a:t>Fardelhu</a:t>
            </a:r>
            <a:r>
              <a:rPr lang="es-ES" sz="2400" dirty="0" smtClean="0">
                <a:solidFill>
                  <a:schemeClr val="bg1"/>
                </a:solidFill>
                <a:latin typeface="Comic Sans MS" pitchFamily="66" charset="0"/>
              </a:rPr>
              <a:t>. Nuestra cooperativa está formada por catorce alumnos del instituto público IES Hermanos </a:t>
            </a:r>
            <a:r>
              <a:rPr lang="es-ES" sz="2400" dirty="0" err="1" smtClean="0">
                <a:solidFill>
                  <a:schemeClr val="bg1"/>
                </a:solidFill>
                <a:latin typeface="Comic Sans MS" pitchFamily="66" charset="0"/>
              </a:rPr>
              <a:t>D´Elhuyar</a:t>
            </a:r>
            <a:r>
              <a:rPr lang="es-ES" sz="24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Comic Sans MS" pitchFamily="66" charset="0"/>
              </a:rPr>
              <a:t>La finalidad de este proyecto es aprender como manejar una empresa y a desarrollar nuestro espíritu emprendedor.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Comic Sans MS" pitchFamily="66" charset="0"/>
              </a:rPr>
              <a:t>Los productos que vamos a vender los presentaremos a continuación.  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Comic Sans MS" pitchFamily="66" charset="0"/>
              </a:rPr>
              <a:t>Los portes serán pagados.</a:t>
            </a:r>
            <a:endParaRPr lang="es-E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076056" y="7647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940152" y="12687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1043608" y="43651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5940152" y="44371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pic>
        <p:nvPicPr>
          <p:cNvPr id="1026" name="Picture 2" descr="E:\DCIM\100OLYMP\PC190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4278314" cy="3208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5868144" y="1124744"/>
            <a:ext cx="21431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Producto 1: </a:t>
            </a:r>
          </a:p>
          <a:p>
            <a:r>
              <a:rPr lang="es-ES" sz="3200" b="1" dirty="0" smtClean="0"/>
              <a:t>Chorizo</a:t>
            </a:r>
            <a:r>
              <a:rPr lang="es-ES" sz="3200" dirty="0" smtClean="0"/>
              <a:t> riojano de muy buena calidad.</a:t>
            </a:r>
          </a:p>
          <a:p>
            <a:r>
              <a:rPr lang="es-ES" sz="3200" dirty="0" smtClean="0"/>
              <a:t>   </a:t>
            </a:r>
            <a:endParaRPr lang="es-ES" sz="3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85852" y="5357826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CHOR1</a:t>
            </a:r>
            <a:endParaRPr lang="es-ES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84168" y="4437112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Precio: 3.2 €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76B7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0OLYMP\PC19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5111757" cy="3833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6143636" y="2000240"/>
            <a:ext cx="2500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Producto 2:</a:t>
            </a:r>
          </a:p>
          <a:p>
            <a:r>
              <a:rPr lang="es-ES" sz="3200" dirty="0" smtClean="0"/>
              <a:t> </a:t>
            </a:r>
            <a:r>
              <a:rPr lang="es-ES" sz="3200" b="1" dirty="0" smtClean="0"/>
              <a:t>Alcachofas</a:t>
            </a:r>
            <a:r>
              <a:rPr lang="es-ES" sz="3200" i="1" dirty="0" smtClean="0"/>
              <a:t> </a:t>
            </a:r>
            <a:r>
              <a:rPr lang="es-ES" sz="3200" dirty="0" smtClean="0"/>
              <a:t>riojanas muy frescas.</a:t>
            </a:r>
            <a:endParaRPr lang="es-ES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1500166" y="5534561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ALCACHOF7</a:t>
            </a:r>
            <a:endParaRPr lang="es-ES" sz="4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357950" y="4214818"/>
            <a:ext cx="1500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  2.05€/kg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292080" y="1556792"/>
            <a:ext cx="3286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Producto 3: </a:t>
            </a:r>
            <a:r>
              <a:rPr lang="es-ES" sz="3200" b="1" dirty="0" smtClean="0"/>
              <a:t>Aceite </a:t>
            </a:r>
            <a:r>
              <a:rPr lang="es-ES" sz="3200" b="1" dirty="0" err="1" smtClean="0"/>
              <a:t>Hejul</a:t>
            </a:r>
            <a:r>
              <a:rPr lang="es-ES" sz="3200" b="1" dirty="0" smtClean="0"/>
              <a:t> </a:t>
            </a:r>
            <a:r>
              <a:rPr lang="es-ES" sz="3200" dirty="0" smtClean="0"/>
              <a:t>de oliva virgen extra riojano. </a:t>
            </a:r>
            <a:endParaRPr lang="es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691680" y="5373216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ACEI1</a:t>
            </a:r>
            <a:endParaRPr lang="es-ES" sz="4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286380" y="414338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Precio: 16.2€</a:t>
            </a:r>
          </a:p>
        </p:txBody>
      </p:sp>
      <p:pic>
        <p:nvPicPr>
          <p:cNvPr id="6" name="Picture 2" descr="http://hejul.com/imagenes/img_prod/hejul4_2.jpg"/>
          <p:cNvPicPr>
            <a:picLocks noChangeAspect="1" noChangeArrowheads="1"/>
          </p:cNvPicPr>
          <p:nvPr/>
        </p:nvPicPr>
        <p:blipFill>
          <a:blip r:embed="rId2" cstate="print"/>
          <a:srcRect t="17588" b="12060"/>
          <a:stretch>
            <a:fillRect/>
          </a:stretch>
        </p:blipFill>
        <p:spPr bwMode="auto">
          <a:xfrm>
            <a:off x="1331640" y="836712"/>
            <a:ext cx="3096344" cy="4128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irectoalamesa.com/wp-content/uploads/2012/11/Beneficios-de-las-nue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4267200" cy="1819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5292080" y="105273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Producto 4:</a:t>
            </a:r>
          </a:p>
          <a:p>
            <a:r>
              <a:rPr lang="es-ES" sz="3200" b="1" dirty="0" smtClean="0"/>
              <a:t>Nueces</a:t>
            </a:r>
            <a:r>
              <a:rPr lang="es-ES" sz="3200" dirty="0" smtClean="0"/>
              <a:t> de Pedroso. Exquisitas para el paladar.</a:t>
            </a:r>
            <a:endParaRPr lang="es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450912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NUEC20</a:t>
            </a:r>
            <a:endParaRPr lang="es-ES" sz="4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508104" y="4149080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 3.69€/175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rtepan.com/datos/productos/foto115/tej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5112568" cy="3412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6156176" y="1844824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Producto 5:</a:t>
            </a:r>
          </a:p>
          <a:p>
            <a:r>
              <a:rPr lang="es-ES" sz="2800" b="1" dirty="0" smtClean="0"/>
              <a:t>Tejas</a:t>
            </a:r>
            <a:r>
              <a:rPr lang="es-ES" sz="2800" dirty="0" smtClean="0"/>
              <a:t> dulces para un buen postre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156176" y="4725144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</a:t>
            </a:r>
          </a:p>
          <a:p>
            <a:r>
              <a:rPr lang="es-ES" sz="2800" dirty="0" smtClean="0"/>
              <a:t>18€/ caja. 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547664" y="544522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TEJ12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99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000760" y="1214422"/>
            <a:ext cx="2714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Producto 6:</a:t>
            </a:r>
          </a:p>
          <a:p>
            <a:r>
              <a:rPr lang="es-ES" sz="2800" dirty="0" smtClean="0"/>
              <a:t>  </a:t>
            </a:r>
            <a:r>
              <a:rPr lang="es-ES" sz="2800" b="1" dirty="0" smtClean="0"/>
              <a:t>Fardelejos</a:t>
            </a:r>
          </a:p>
          <a:p>
            <a:r>
              <a:rPr lang="es-ES" sz="2800" dirty="0" smtClean="0"/>
              <a:t>Postre típico riojano para todas las ocasiones.</a:t>
            </a:r>
            <a:endParaRPr lang="es-ES" sz="2800" dirty="0"/>
          </a:p>
        </p:txBody>
      </p:sp>
      <p:pic>
        <p:nvPicPr>
          <p:cNvPr id="1026" name="Picture 2" descr="http://www.oocities.org/colosseum/arena/2136/fardelejos.jpg"/>
          <p:cNvPicPr>
            <a:picLocks noChangeAspect="1" noChangeArrowheads="1"/>
          </p:cNvPicPr>
          <p:nvPr/>
        </p:nvPicPr>
        <p:blipFill>
          <a:blip r:embed="rId2" cstate="print"/>
          <a:srcRect t="2646"/>
          <a:stretch>
            <a:fillRect/>
          </a:stretch>
        </p:blipFill>
        <p:spPr bwMode="auto">
          <a:xfrm>
            <a:off x="357158" y="1071546"/>
            <a:ext cx="5388227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6072198" y="4286256"/>
            <a:ext cx="26432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 :</a:t>
            </a:r>
          </a:p>
          <a:p>
            <a:pPr>
              <a:buFontTx/>
              <a:buChar char="-"/>
            </a:pPr>
            <a:r>
              <a:rPr lang="es-ES" sz="2800" dirty="0" smtClean="0"/>
              <a:t>6 unidades: 6.50€</a:t>
            </a:r>
          </a:p>
          <a:p>
            <a:pPr>
              <a:buFontTx/>
              <a:buChar char="-"/>
            </a:pPr>
            <a:r>
              <a:rPr lang="es-ES" sz="2800" dirty="0" smtClean="0"/>
              <a:t> 12 unidades: 12 € 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357290" y="5572140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FARDE12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s4.mm.bing.net/th?id=H.4929945054415127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4437815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5572132" y="1428736"/>
            <a:ext cx="23574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Producto 7: </a:t>
            </a:r>
            <a:r>
              <a:rPr lang="es-ES" sz="2800" b="1" dirty="0" smtClean="0"/>
              <a:t>Miel riojana</a:t>
            </a:r>
            <a:r>
              <a:rPr lang="es-ES" sz="2800" dirty="0" smtClean="0"/>
              <a:t>, que te endulzará la vida.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857884" y="4572008"/>
            <a:ext cx="2071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 4.20/500g</a:t>
            </a:r>
          </a:p>
          <a:p>
            <a:r>
              <a:rPr lang="es-ES" sz="2800" dirty="0" smtClean="0"/>
              <a:t>7.20/1kg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357290" y="535782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MIEL1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362</Words>
  <Application>Microsoft Office PowerPoint</Application>
  <PresentationFormat>Presentación en pantalla (4:3)</PresentationFormat>
  <Paragraphs>74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49</cp:revision>
  <dcterms:created xsi:type="dcterms:W3CDTF">2013-11-26T11:49:53Z</dcterms:created>
  <dcterms:modified xsi:type="dcterms:W3CDTF">2014-02-25T12:56:07Z</dcterms:modified>
</cp:coreProperties>
</file>