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1" r:id="rId5"/>
    <p:sldId id="288" r:id="rId6"/>
    <p:sldId id="289" r:id="rId7"/>
    <p:sldId id="291" r:id="rId8"/>
    <p:sldId id="260" r:id="rId9"/>
    <p:sldId id="261" r:id="rId10"/>
    <p:sldId id="263" r:id="rId11"/>
    <p:sldId id="290" r:id="rId12"/>
    <p:sldId id="284" r:id="rId13"/>
    <p:sldId id="267" r:id="rId14"/>
    <p:sldId id="269" r:id="rId15"/>
    <p:sldId id="270" r:id="rId16"/>
    <p:sldId id="273" r:id="rId17"/>
    <p:sldId id="275" r:id="rId18"/>
    <p:sldId id="277" r:id="rId19"/>
    <p:sldId id="279" r:id="rId20"/>
    <p:sldId id="280" r:id="rId21"/>
    <p:sldId id="285" r:id="rId22"/>
    <p:sldId id="286" r:id="rId23"/>
    <p:sldId id="287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15" autoAdjust="0"/>
    <p:restoredTop sz="94684" autoAdjust="0"/>
  </p:normalViewPr>
  <p:slideViewPr>
    <p:cSldViewPr>
      <p:cViewPr varScale="1">
        <p:scale>
          <a:sx n="48" d="100"/>
          <a:sy n="48" d="100"/>
        </p:scale>
        <p:origin x="-11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18/03/2014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18/03/2014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18/03/2014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18/03/2014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18/03/2014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18/03/2014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18/03/2014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18/03/2014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18/03/2014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18/03/2014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18/03/2014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18/03/2014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8800" b="1" i="1" u="sng" dirty="0" smtClean="0">
                <a:solidFill>
                  <a:srgbClr val="FF0000"/>
                </a:solidFill>
              </a:rPr>
              <a:t>CATÁLOGO</a:t>
            </a:r>
            <a:endParaRPr lang="es-ES" sz="8800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Carbayones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Son exquisitos pasteles de almendra y yema con una base de hojaldre y bañados en azúcar.</a:t>
            </a:r>
          </a:p>
          <a:p>
            <a:pPr>
              <a:buNone/>
            </a:pPr>
            <a:r>
              <a:rPr lang="es-ES" dirty="0" smtClean="0"/>
              <a:t>	nº </a:t>
            </a:r>
            <a:r>
              <a:rPr lang="es-ES" dirty="0" err="1" smtClean="0"/>
              <a:t>ref</a:t>
            </a:r>
            <a:r>
              <a:rPr lang="es-ES" dirty="0" smtClean="0"/>
              <a:t>: 008</a:t>
            </a:r>
          </a:p>
          <a:p>
            <a:pPr>
              <a:buNone/>
            </a:pPr>
            <a:r>
              <a:rPr lang="es-ES" sz="2700" dirty="0" smtClean="0"/>
              <a:t>1,50€/</a:t>
            </a:r>
            <a:r>
              <a:rPr lang="es-ES" sz="2700" dirty="0" err="1" smtClean="0"/>
              <a:t>ud.</a:t>
            </a:r>
            <a:endParaRPr lang="es-ES" sz="27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000372"/>
            <a:ext cx="4615208" cy="301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Mermeladas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Varios tipos de mermeladas entre ellos arándano, ciruelas, kiwi, limón, frambuesa, fresa</a:t>
            </a:r>
          </a:p>
          <a:p>
            <a:r>
              <a:rPr lang="es-ES" dirty="0" smtClean="0"/>
              <a:t>3 €</a:t>
            </a:r>
          </a:p>
          <a:p>
            <a:r>
              <a:rPr lang="es-ES" dirty="0" smtClean="0"/>
              <a:t>Nº </a:t>
            </a:r>
            <a:r>
              <a:rPr lang="es-ES" dirty="0" err="1" smtClean="0"/>
              <a:t>ref</a:t>
            </a:r>
            <a:r>
              <a:rPr lang="es-ES" dirty="0" smtClean="0"/>
              <a:t>: 009</a:t>
            </a:r>
            <a:endParaRPr lang="es-ES" dirty="0"/>
          </a:p>
        </p:txBody>
      </p:sp>
      <p:pic>
        <p:nvPicPr>
          <p:cNvPr id="37890" name="Picture 2" descr="https://encrypted-tbn0.gstatic.com/images?q=tbn:ANd9GcTQVpVhz305tQTQWU648xuW6V78s2lZGox00_XlZtzjFyxiEEZ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143248"/>
            <a:ext cx="2786082" cy="31277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ARTESANÍA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7143776"/>
            <a:ext cx="8229600" cy="4525963"/>
          </a:xfrm>
        </p:spPr>
        <p:txBody>
          <a:bodyPr/>
          <a:lstStyle/>
          <a:p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Jabón artesanal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4525963"/>
          </a:xfrm>
        </p:spPr>
        <p:txBody>
          <a:bodyPr/>
          <a:lstStyle/>
          <a:p>
            <a:r>
              <a:rPr lang="es-ES" dirty="0" smtClean="0"/>
              <a:t>Los jabones artesanos son de mejor calidad y más beneficiosos para la piel que los jabones comerciales debido a que a diferencia de los industriales. Esencia de rosa.</a:t>
            </a:r>
          </a:p>
          <a:p>
            <a:r>
              <a:rPr lang="es-ES" dirty="0" smtClean="0"/>
              <a:t>Nº </a:t>
            </a:r>
            <a:r>
              <a:rPr lang="es-ES" dirty="0" err="1" smtClean="0"/>
              <a:t>ref</a:t>
            </a:r>
            <a:r>
              <a:rPr lang="es-ES" dirty="0" smtClean="0"/>
              <a:t>: 010</a:t>
            </a:r>
          </a:p>
          <a:p>
            <a:r>
              <a:rPr lang="es-ES" dirty="0" smtClean="0"/>
              <a:t>5 €</a:t>
            </a:r>
            <a:endParaRPr lang="es-ES" dirty="0"/>
          </a:p>
        </p:txBody>
      </p:sp>
      <p:pic>
        <p:nvPicPr>
          <p:cNvPr id="4" name="5 Marcador de contenido" descr="jabon-natural-casero-artesanal-recet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3643314"/>
            <a:ext cx="3886366" cy="28059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Jarras de cerveza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Jarras de cerveza de cristal con diseños, muy buena calidad.</a:t>
            </a:r>
          </a:p>
          <a:p>
            <a:r>
              <a:rPr lang="es-ES" dirty="0" smtClean="0"/>
              <a:t>Nº </a:t>
            </a:r>
            <a:r>
              <a:rPr lang="es-ES" dirty="0" err="1" smtClean="0"/>
              <a:t>ref</a:t>
            </a:r>
            <a:r>
              <a:rPr lang="es-ES" dirty="0" smtClean="0"/>
              <a:t>: 011</a:t>
            </a:r>
          </a:p>
          <a:p>
            <a:r>
              <a:rPr lang="es-ES" dirty="0" smtClean="0"/>
              <a:t>15 €</a:t>
            </a:r>
            <a:endParaRPr lang="es-ES" dirty="0"/>
          </a:p>
        </p:txBody>
      </p:sp>
      <p:pic>
        <p:nvPicPr>
          <p:cNvPr id="4" name="3 Marcador de contenido" descr="jar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2630473"/>
            <a:ext cx="3382021" cy="422752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Vasos de sidra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/>
          <a:lstStyle/>
          <a:p>
            <a:r>
              <a:rPr lang="es-ES" dirty="0" smtClean="0"/>
              <a:t>Vasos de cristal donde podrás escanciar la típica bebida asturiana.</a:t>
            </a:r>
          </a:p>
          <a:p>
            <a:pPr>
              <a:buNone/>
            </a:pPr>
            <a:r>
              <a:rPr lang="es-ES" dirty="0" smtClean="0"/>
              <a:t>Nº </a:t>
            </a:r>
            <a:r>
              <a:rPr lang="es-ES" dirty="0" err="1" smtClean="0"/>
              <a:t>ref</a:t>
            </a:r>
            <a:r>
              <a:rPr lang="es-ES" dirty="0" smtClean="0"/>
              <a:t>: 012</a:t>
            </a:r>
          </a:p>
          <a:p>
            <a:pPr>
              <a:buNone/>
            </a:pPr>
            <a:r>
              <a:rPr lang="es-ES" dirty="0" smtClean="0"/>
              <a:t>4 €</a:t>
            </a:r>
            <a:endParaRPr lang="es-ES" dirty="0"/>
          </a:p>
        </p:txBody>
      </p:sp>
      <p:pic>
        <p:nvPicPr>
          <p:cNvPr id="4" name="5 Marcador de contenido" descr="images´pq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2786058"/>
            <a:ext cx="3714752" cy="371475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Escanciadores de sidra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Tapones manuales escanciadores de sidra</a:t>
            </a:r>
          </a:p>
          <a:p>
            <a:pPr>
              <a:buNone/>
            </a:pPr>
            <a:r>
              <a:rPr lang="es-ES" dirty="0" smtClean="0"/>
              <a:t>Nº ref.: 013</a:t>
            </a:r>
          </a:p>
          <a:p>
            <a:pPr>
              <a:buNone/>
            </a:pPr>
            <a:r>
              <a:rPr lang="es-ES" sz="6600" dirty="0" smtClean="0"/>
              <a:t>  </a:t>
            </a:r>
            <a:r>
              <a:rPr lang="es-ES" sz="2700" dirty="0" smtClean="0"/>
              <a:t>1€/</a:t>
            </a:r>
            <a:r>
              <a:rPr lang="es-ES" sz="2700" dirty="0" err="1" smtClean="0"/>
              <a:t>ud.</a:t>
            </a:r>
            <a:endParaRPr lang="es-ES" sz="2700" dirty="0"/>
          </a:p>
        </p:txBody>
      </p:sp>
      <p:pic>
        <p:nvPicPr>
          <p:cNvPr id="4" name="3 Marcador de contenido" descr="escanciad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2357430"/>
            <a:ext cx="3433780" cy="34337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Imanes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Divertidos imanes de </a:t>
            </a:r>
            <a:r>
              <a:rPr lang="es-ES" dirty="0" err="1" smtClean="0"/>
              <a:t>gomaeva</a:t>
            </a:r>
            <a:r>
              <a:rPr lang="es-ES" dirty="0" smtClean="0"/>
              <a:t> caseros </a:t>
            </a:r>
          </a:p>
          <a:p>
            <a:pPr>
              <a:buNone/>
            </a:pPr>
            <a:r>
              <a:rPr lang="es-ES" dirty="0" smtClean="0"/>
              <a:t>Nº </a:t>
            </a:r>
            <a:r>
              <a:rPr lang="es-ES" dirty="0" err="1" smtClean="0"/>
              <a:t>ref</a:t>
            </a:r>
            <a:r>
              <a:rPr lang="es-ES" dirty="0" smtClean="0"/>
              <a:t>: 014</a:t>
            </a:r>
          </a:p>
          <a:p>
            <a:pPr>
              <a:buNone/>
            </a:pPr>
            <a:r>
              <a:rPr lang="es-ES" dirty="0" smtClean="0"/>
              <a:t>0,50 €</a:t>
            </a:r>
            <a:endParaRPr lang="es-ES" dirty="0"/>
          </a:p>
        </p:txBody>
      </p:sp>
      <p:pic>
        <p:nvPicPr>
          <p:cNvPr id="4" name="3 Marcador de contenido" descr="iman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2285992"/>
            <a:ext cx="5120228" cy="384017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Pisapapeles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Utensilio destinado a ejercer un peso sobre folios, cartas u otro tipo de papeles para inmovilizarlos.</a:t>
            </a:r>
          </a:p>
          <a:p>
            <a:pPr>
              <a:buNone/>
            </a:pPr>
            <a:r>
              <a:rPr lang="es-ES" dirty="0" smtClean="0"/>
              <a:t>Nº </a:t>
            </a:r>
            <a:r>
              <a:rPr lang="es-ES" dirty="0" err="1" smtClean="0"/>
              <a:t>ref</a:t>
            </a:r>
            <a:r>
              <a:rPr lang="es-ES" dirty="0" smtClean="0"/>
              <a:t>: 015</a:t>
            </a:r>
          </a:p>
          <a:p>
            <a:pPr>
              <a:buNone/>
            </a:pPr>
            <a:r>
              <a:rPr lang="es-ES" dirty="0" smtClean="0"/>
              <a:t>3 €</a:t>
            </a:r>
            <a:endParaRPr lang="es-ES" dirty="0"/>
          </a:p>
        </p:txBody>
      </p:sp>
      <p:pic>
        <p:nvPicPr>
          <p:cNvPr id="4" name="3 Marcador de contenido" descr="pisapape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3000372"/>
            <a:ext cx="4229165" cy="327117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Pulseras Decenarios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 smtClean="0"/>
              <a:t> Sin duda alguna estas son las pulseras de moda de este verano, estas son las originales, las autenticas, pulseras decenarios, las llevan ya muchísimos famosos:</a:t>
            </a:r>
          </a:p>
          <a:p>
            <a:r>
              <a:rPr lang="es-ES" dirty="0" smtClean="0"/>
              <a:t>Sara Carbonero, Ana Rosa Quintana, </a:t>
            </a:r>
            <a:r>
              <a:rPr lang="es-ES" dirty="0" err="1" smtClean="0"/>
              <a:t>Shakira</a:t>
            </a:r>
            <a:r>
              <a:rPr lang="es-ES" dirty="0" smtClean="0"/>
              <a:t>, </a:t>
            </a:r>
            <a:r>
              <a:rPr lang="es-ES" dirty="0" err="1" smtClean="0"/>
              <a:t>Verdasco</a:t>
            </a:r>
            <a:r>
              <a:rPr lang="es-ES" dirty="0" smtClean="0"/>
              <a:t>, y cada vez más y más...</a:t>
            </a:r>
          </a:p>
          <a:p>
            <a:r>
              <a:rPr lang="es-ES" dirty="0" smtClean="0"/>
              <a:t>Nuestras pulseras las traemos de Colombia, están hechas artesanalmente a mano con hilo terlenka.</a:t>
            </a:r>
          </a:p>
          <a:p>
            <a:r>
              <a:rPr lang="es-ES" dirty="0" smtClean="0"/>
              <a:t>Cada pulsera viene en su bolsa individual</a:t>
            </a:r>
          </a:p>
          <a:p>
            <a:r>
              <a:rPr lang="es-ES" dirty="0" smtClean="0"/>
              <a:t>Precios variados</a:t>
            </a:r>
          </a:p>
          <a:p>
            <a:pPr>
              <a:buNone/>
            </a:pPr>
            <a:r>
              <a:rPr lang="es-ES" dirty="0" smtClean="0">
                <a:solidFill>
                  <a:srgbClr val="FF0000"/>
                </a:solidFill>
              </a:rPr>
              <a:t>     nº </a:t>
            </a:r>
            <a:r>
              <a:rPr lang="es-ES" dirty="0" err="1" smtClean="0">
                <a:solidFill>
                  <a:srgbClr val="FF0000"/>
                </a:solidFill>
              </a:rPr>
              <a:t>ref</a:t>
            </a:r>
            <a:r>
              <a:rPr lang="es-ES" dirty="0" smtClean="0">
                <a:solidFill>
                  <a:srgbClr val="FF0000"/>
                </a:solidFill>
              </a:rPr>
              <a:t>: 016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12290" name="Picture 2" descr="Pulsera Africa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4929198"/>
            <a:ext cx="4193853" cy="1617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ALIMENTACIÓN</a:t>
            </a:r>
            <a:endParaRPr lang="es-E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Collar de pistachos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Juvenil collar hecho a partir de cascaras de pistachos, puede parecer una tontería, o un productor feo, pero últimamente esta de moda entre la adolescencia regional.</a:t>
            </a:r>
          </a:p>
          <a:p>
            <a:r>
              <a:rPr lang="es-ES" dirty="0" smtClean="0"/>
              <a:t>nº </a:t>
            </a:r>
            <a:r>
              <a:rPr lang="es-ES" dirty="0" err="1" smtClean="0"/>
              <a:t>ref</a:t>
            </a:r>
            <a:r>
              <a:rPr lang="es-ES" dirty="0" smtClean="0"/>
              <a:t>: 017</a:t>
            </a:r>
          </a:p>
          <a:p>
            <a:r>
              <a:rPr lang="es-ES" dirty="0" smtClean="0"/>
              <a:t>6 €</a:t>
            </a:r>
          </a:p>
          <a:p>
            <a:endParaRPr lang="es-ES" dirty="0"/>
          </a:p>
        </p:txBody>
      </p:sp>
      <p:sp>
        <p:nvSpPr>
          <p:cNvPr id="11266" name="AutoShape 2" descr="data:image/jpeg;base64,/9j/4AAQSkZJRgABAQAAAQABAAD/2wCEAAkGBxQSEhUUExQWFhQXFxoXGBgYGRccGxoeHBcXFhoaHxwcHCggGBwlHBccITEhJSksLi4uFx8zODMsNygtLisBCgoKDg0OGxAQGywmHyQvLC03MiwsLCwsNC8sLCwsLCwsLCwsLCwsLCwsLCwsLCwsLCwsLCwsLCwsLCwsLCwsLP/AABEIANEA8QMBIgACEQEDEQH/xAAbAAABBQEBAAAAAAAAAAAAAAAEAQIDBQYAB//EAD0QAAEDAgMGAwcDAwQBBQEAAAEAAhEDIQQSMQUiQVFhcROBkQYyobHB0fAUQuEjUvEVYnKCMxaSorLiQ//EABoBAAMBAQEBAAAAAAAAAAAAAAABAgMFBAb/xAAsEQACAgEDAwMEAQUBAAAAAAAAAQIRIQMSMQRBUQUTIjJhcZFSFTOhsfAU/9oADAMBAAIRAxEAPwCidlMBxupILYDRZPpFjj1HROp0zMzZUIR8OgGJUjnZYAbISspNceBKc2m6dBCAOewO6JzmAQACUnggmZuF2Z2bS3NAElTCB3MJKjAwaEqJ9OT7xHmh8ftNtEOLpsJ1ueUJDQTiWgNLiS0ASegVSNs7oeabjTIJJ4gc9I8pVdidp1MQGA7rcwFRodBIPAA3du3nRQ7ZxOWl+mEwKhIeXk7kQ2nlyxE72bMeSyepmkWo4ya/C1KdVs0nAxrzHccEQ6lA3yCsjsTGeCKLGzUq1sxLWtIcIsxua4fI3tBGl9VqcFiXOptNZuR5mWnhBhVCe4HGiX9MMu4AuGHtvQFJUkAZISPqCN+FoQRjDBo3b+ac2k4i9k9zwBuhc+rLd6yAImUC0akpackaEeSkbVyttJXGsXDQtQBGyi4TJnySU8pmBdOaS0akpGVZGkeSAEZTcPeIhNptbJyxKWkImXSupVWmYEeSAObnm8QmtaJkap1Mm8kEJGOYTaJQAwOfPu25poYJmTPJSsDpvEJBSZmtE90AReLeMp7ppYc05vJTEOmItzlNOFbmnj3QBC6sAYi/NMqA5pm3KFM9pBjKY5hI/DSfeIQAzMEiI8LqkQSQsaS21p6JWAtG8UtRpOjoT3VQLO+SBjWNES0hPpFwG8QpH5o3Y9E4kRD4QBHTa3VolOpF3FsKQsgbqUe7vQkMqtpVG0mOeHBpgwTJvBMAAGSdBNlTNxdLEVqhp08hNEsuA4g8TldNzoCCI5hXHtBg2/pqhsYEiTxVTsHFvDnN8Bm+GvBZlAENeCCROs6Tq3RYaivBpB9wGjhQ9tItcabxUyl4bIIJF5B1aJ14Qr92wTTrMYDSrUzlqFxa1wMggtMk+YJ1us1h8KaVSm6rTLQ6KmoIyuMzawtwN+YXolFwcBlJjh2UKG584L3UgXC7AZTfnsTqLC3T0sjXOpl0HVIA4GSZCSnVa46X5wvRGKRnJti1cNJ3XABOqU2Aw6EhpHNIdblCR2XNBuVZI6tQP7Y811XDtgZ4S1c8jLELqsSM0T3QJCVcNA3AuOFlu9bmn1XkAZQlqukb1kARfpAG7t1zMMSN4QpDUyt3QSl8QubcQgCFmAAFrnum0cITMiFPThjeJS0sTmB1CBg7dnATc+qip4eSRBCNotDZuT+fNLRxQNhM9kAADAOn3ioP05Doi/NWtKgc05imGsM2XyQBXOovB963ZQVIDr6+atn4Ml05j2TKwDTBQC+xXOqOBtomVi2ZJg91YV8EXRBhMr4VoAzXQJfYF8ZvNcn+FT/B/C5AbX4M3+tfXIbR8R+ZwAa3dLyQYAP7bgTpaUFi8VXIYyS0hozFpcDqf3EmXX4WsjtgYQuxTH1cmHp1G5t8lrCSBlItDQ4nU2aHHQLU16lCoKlEBssJY8CDlcCWxIsbg6G/Bea22a4SM/s7bD/EFJ5BdyEugRN3X7XKvXVQ4wW3/LLHtZUw73NGRgpuzNDolzXhzDDRBeIJB3rZhblrth7Sp12E/ubDXEj0JOgJ5TrOq0jLsyJLuSuc8QGtsnVQHWcny7NwhD7QrUqYz1HAAQOOvCw1K0FwA+0lLLQ9zOGkOymYMEGDBBg9CqjYGHyYosdTq0mukAOJgPgWmACdY6EeZ20NtF8tpU3vp5Sajsrpa2wzRwEkXNlQmmAXHxaocwgsY4ZTyEXcN0ZTFrTeywlLODSKdZNBtT2Xaw+IGvqNk7jTFzxMyPghMMKlGm4PJYBGUAukmRoGwNJ48brVbN2iXUmPLXSRex18+eo6FG1gHtgj1CbheUwUv5GX2RtXIyo6s7MRamxznU81wS4QC42kQYte6FbTxDnOq0GGkx7RncajSJA3nzUIyX/bHYLWVMFTDRmaLaECDfsn0MHSy7tMX4kSfip2T8juPgyFHbdSllBIqF37XPuOpMS3sQtFgcbTqBrjDXO0Ei8GN08b+Y4hR4v2ea8HeLddCY81msTsp9NzjBfEQSQfTMBGg5pqUo8g4p8G0dTdmtolexhMHXqstR9oa1Nwc51M0+LM05RpGciSbTxsR3Vvs72goV3Rlc0nQuiD6HXutVNMzcWuSyqsMjKBCdVpNMZrJXVzO6JHNSVaIdqqEQVG5RuiUpZmbcEJ1Y5RYSuc3M28hMBjaWVtpPRJTOYGxCeKeRtpK6k/MDqPzggCKnQyzclR06kkgAoijQyzcrqVcEwPkgOQdjXB0l1uULv1QzRx0U7aBBnMY5Jj6jc0cUByROqPzWNk+piGAiSJ4LquGcTZ0Dl+apmIoNHvXKAFr1zbKR+fRJUrNjehR1KZI3YSGmMu/CBD/wBSzm34LlBFPouQOvyUO0Njtd7lQi8ht4BIgkCCGkxqgqVKvQDhTL6THt8N7aZJzNy5f3HKSdZOhMiFr6NPMSII/PgU7/T5M5j2WT0yt3Znm1emYIeWgNM75LnQeJjXhqRc24oultCvTe9rczAAW1Gta9jXNBuHU5EDS0W4QbrbYrZzHuymQfdkSPKyzO1tjVGOzVar8gGXPGYiSTA3hYyfVRKLXJSCsFWNVz2EeFSrEf1Ie11K/CC4Bl4JIcY0unbH2Ux7qjH0nVA3MGZn7pdMBzi11wBex3j0SYXHHDZKeIcd4Tvw4iSeQkDuTz6LSUaGdoNMtINwRcFJQb7g5JdiHZOy8hcHPIaWBhDd0RZzm2OmYecXUuF2DTpk5XOiZHu5hy3omL6aKVuGLRLjPqn06EiW/VWtJITm+w/NBDN4xAmZPIeUW6Qn1KDjo4hQ0sPU4ut3UjKTibPNuFlolWCW82PqPyi5JTnAlu6eyhq06sxYjW/5qnPZU/uA8kxEtMFo3j+fVPowRuxCGqmqBdocupCoBZgHmkPsCVfZ+nUkloabwYBv2jRZ/H+zL6YJzF7BqGBuaJuOkjotcyvUA3mehTcPWEyGO8woemuxa1PJg8FjqmGMU2uAOrXNOUW1OknqI81f4XbTHx4wLH8MocQ7qAJI/LlWuNw1OqRmYWkGQ4CCCLg2Wc2hsHIf6Ja6dcwbm1B951+HoSOKn5RHhmq8YQC3eB4j0jv0Tq1MuGpH5xWPdWxVMhzjmcxvhg1A1wLcsRAYS6AdZJtqIEPwe28rh4+IdkO7ZsZOTi3LNQaTBzRJF7JrV8k7HyjWjcbeT81zarXDiFTbN9oRUABa5siQSWGbxo10i/MCVZDEgixj6LRNMholo04mSSkp1QTaVFSqRq4FczEtm3+UwY8Mdm963ZI+s0OvE8/5TBWM6iFz67JuRKYC16jrZYhdXc2N6PNNrVzbLBCbVLSN6Pt5oDwPqvOXdATfDLm7wCaXgN3QkY/MIcIQHYZ4FPmPX+UqTwm8z6pUDteWGNrNNwUzDVHTfT806IX3BYSpKNSRdsIF2D2ObJNpQuLZn3C2Wn8mdLclDRpNbe/580+hiQ4wCR+fAqWhryZ3G7Ebh3AubmpEy5zc3iWBhgJdoeQSezuPdSqvBPh0XAua1zS7KSd0vcD/AE2niYMWtZaeph8xu4xy4LP7d2KAHeESATLmAlrXT/dGoWTi1lFrODU4LGU67JY5rgDDgHB2UjUS0xKLyhgsNOHFec0dvVKNPwWAm4g1N0Nc0NaAzKSSHMAYZtusP7Vr6e0AGAmoDuhwIneBmCBrqCCCJBa4HRXGVi2vsW2HqZgfwJ1LBtBka/JVJ2qIs71a77Lqe1o957TyAufgrK9rU8NfstG1QXRccB3+iWrgQ4zJH58FX09rsmZAJ5iPmpf9Sdm/bHf8ugThKL4aD6rstl1WgXt169D9woX4oOiYPJOrY4gWE/T0QQu1cktKhkbc+Z+SVrA7T/CYzF5m7wjoUjawaDH3JQH55G08IQZJkfP7eSX9O2YtKSltDMdI/PmkBbMz1jqgb+4lXCGbG3y+6Hx+xqbhrldwMwJ7aHsin45oMfn8p9YB0XupaT5Gm1R5/tbC1qIAe1pggCo5zgSIiAQC1oygDXgrLA4/wY/UktZUuxzzNupygjnfgeEX02Pw9N1MsfdpEAan4/VY7beAczJGZzWyA4E5hLsxkOkk9J4CIhZNbMoutxsMNhqT2h1Mtc1wkFsEHrI1TaWBM3iPzTksU3b9amQygamSLGrSmZNgTm/6iTPDQBanB+19AgCoSypYEZXECeJIBDR3PrqtIzshxaLJ2z2ToJUGI2cZGWPh9eCKc0OOYOsb28tDyUlTFNBEnl9VZNeMgR2YIvGiZW2SIsBKOrjMLH7FKHBjbn17oFRU4fZZgyO3P4WXf6YFa067XC38j7IehRgzP89T1QNrmys/0r/auVxK5MnJSVKobaT+fNPqtkWMJSQTFiR8E3EOdwA/OHRA0IxgaN4/nIJzIcLf4UuUEQQkdDRujy+vVIOfyQUqLgSS635foqfFe0W9FMA8M7voPuUftZ7jh6nAx6iRNtRaVjg5ZzlR0+h6aGq259jS4PBNqOJe6Cbm2vkE6rhG032ILSYkeqosNtAtsZPaSR91aeIXjQkHuEk7O2oxSpfo0FDCNeLOE9e9oQ7cJkfDrX/D1/OarsJWqNG8JjQ/dFVcQ99ovrNpHVWZ1XcszSY0tIM8J5Eo2rsvMzMCD0tIVDhalRwcHs0tINj5atPwVjgMTUp2eCRwPRUjzasU8pj8Ds4O5A8jb8KfXovYYDiBB6pn6xofE2dcd+I+vqpsZioEtIzC4n5djp5pmL0l3QIzxCQ1zoB4x+Spw17LWcOsgqahjGVGhxtmE9R07g/JK3ENduyJHxHNIX/mhw0Op1Q4W9OSiZRcHSTI+f28kPjHCnvTYfJRfrHu03RPcoPJPo5KVQ4DnPaDBiVFWJJ3SOwI9UK3CAmTconE4EMaDI5iNZ4Ioa6Ku+SWQBvR15fFdnaZDcsxYW+Sr24cv95xPc/ROfhAd1unEjifqAlQR6KXdgeM2ZRqklzgxw4sN/8A4KopezzRVkS5vE5nS7TgZy9Tc2tF1tG4BjGSXCfWLKXCeG0S4STw5JbEarp48vJmMPsmtT3m1n2mGkkt4nSY84U9PGVCf6gaR/tkEc7kmeytsVjWutPHeP0HVVRxoectMBrLS91+5AGvw80YXBsukg1bQNhttV/FLagpsp5SQRmm3AHQm3EN+9zRxbXiDVYSeEjy80ONjg3DpH9x1J+iCdhQhGf9Pg+GXtNhEwR35+aia+rMHLHP81+CB2OLuEzEcdLnh9UU7FtzRfWPziqObq6ThNx5CId0XJMxXIMQNmHaDI/wmNrgui/58k6kzKN4+qkouBuLpjIq1EOi8fnwKc+s1oAkkrmMdmvEfmnVSupg2Mc0h/kHxeLYynmc6ARY8T0A4rItbTqVNxhZPAnd9OB7FF+1lMis2fdLd31M/RVLHx9wsZyzR2vT+njt32X+HwGYgi/XnzKv8GKbBBZMW1I/wVkcPtB0gASen24K1pVqjtdeclNPwdOUU+5c4kU3e6COfLykpuAc02d281XfqKjfeykeh+oPoEMcc7NIaRzmPWyuyHFVRqsMxrXcCCRx48O0o7EUmvBgQeULLU8a4iA3MD5Ky2btJ5BFUEEaOkEOHWLg8OsT0VJnk1YVLkMOChgcBIPw5/nRUeOoZ/dkdkdido5Jl0MdILuDSbSenM8PVLg8awtykAOaSHdDP2IvxtzTJSZXbH2dDXQXE5iSCdD06HXuSjKWzh73E8eKmfVaDmYRm4jg4cj15Hh5lNpbQaJIO5OnFh1LSOHOf4lFqJG/ADihvGax2WRddtHbYg5dOiGwVAmCRci6Cq2k2N2uykBJzOPusbdzvLgOpQWHr13nNUieDRo0cup5n+EzbWKpMeGy3xBcm243r35eafQ2i1wmmM/XRv8A7iPiAUGblb5LCn4h5dgpWY1okEwRqOKq3uxTv3tps4tpghxH/MmR5AKXBYcN0/OM90Di2wrF13VCAJA1PXl5fx5zGjDHOJJgTqfTuua0TE3AuO+ny+KG2pig2Kea/vEcYGk9z/8AVFjcbYPhcKOK7GOBflpEEN950Wn+0cyOPLTXQOu+pUgDdZFwCQ4/9uA7D7I/CWEZMoGgEQPLgpNe40eJFig8cytB3oH+38lWVba2GpH+pUbP9syfQXQ+K2yyof6NNzW/3VBA8mzJ+CTolvc9qsH2DjGUQWmRmMlxvJ7gaLQiq0wZBJFoi4WYqtbBJ0VpsA06lMCSHAnM097eWmiIyPD13Rw01vjZbZhyXJ+Uc1ys5JG5ocIISeGGAkD01UVYOJEGB6efXspvFgbxHfRMCPDnNPD5eqb+j3pnr+cUQTY5YnhyUWHL5ObTrE/DgkPy0AbXr0cpbWuOXHuOPHULJHDsc6afiBkxDy36X9SUVtgk4ipm1zQO3D4JlBwHEdisJTzR3+i6OMYqd8lzs3ZobDpA1+XzV9SZTayGgOm+b59llG40WEievl6qeljng7vpw/hUme+Wmnmy0xjBnAPHTymyJODpOFnR3/gKurBz23b8dD0KGpvqNMOuOBH1HDy+CvJnh9zTbENOSx43hy4jgR058j3Em16LeCyD21HQWyCNHDUfC/bQo2jtWo1oFfLqBnEgXMCQZjvKpM8s9NKVphO0MO1wINuo1VLg9k1W3kloENiCY4CSdOh04HgrXH4SpUY4C0ix5HgfIqy2VVJYG1g1tQWJbZruo5Hogz72gDD7PnU+X8LqmADZIEFWGLe3z4EarNO2rX8Xw8jalP8AuO64egId6BBd1lgu0G/1GkuAbMEGIPEdzICLx+PqZSygI51Tc9creHc+iH2m/LD3MJaNYvHVdhdu4UwC+D1BH0SG9vdmewuy3CrFW83kycx5k8+/Na/C0QIhBYvFUiYY9pc3gDf01XHaYaWsbdx58O/NCJWnCCwwjbO0msApD33/AAbxJ76efRMo4rIwuIc6OAEk8v8AKKweBElzruOpOp/OSfteuWMyUh/UfYG24OLzPwHNMNzRDsttUgl8NLiXGLxwAB6AAacEViMCxrXVHG9pk3cTYDqnYElrRINhqbz1VbjnOqvDphrZyt6m2Y9Yt0lIqMWwqm0Ja202tHhtaHVOQ4TxceA+KGqYV72wHlvUWPaeHkmYek2luQG9PrPFSelRUnQowmbW55qLHYV1MGOHSU+vtGmwxJc7+1tz/HmojjHPnMIHBs37k8+gt3Uto0jFt4K7xJO8JRmyWE1gaU215Dv0Udd7AL/C5Wqw1ZrKbMokQLiw0CmEcnm9Q1npw2pXeB/9Tmz0d91y79c3l8vuuW589tl4G0sVLoy/cd+Skq4drjNwenLVPpkRIi6iBqZ9BHwj5ymR3xg6oRTER2C6m8ObIlEuaCLiU2sYFh/CQc/kpMdsJtUzmLX6ZgNR/uH7vgs/jdmup/vpu5RmBN4sII+K1eOxxp0i8tuLN5EnjzH8LI0apc8vebnj8fILKe3udboI68uH8SfB4DpJWg2fgMkZxEmRI1kBVLMTl0UlTaT3CC6Y06duSFg7E4Nqkanwqca/ZVm08Q1jg8tmmLPy6gf3Dpz79FW4TE1HyIBPMT8kQ3Cl3vX7/ZXZ59nZl7FJzQWGQdDKDxlFhaQYgiCDxQEZNLIQV3vfkEdxr2hFlbNqti4Dbz8LUFOoX1cObNIBc+lHDm5sea0uKr03087HNc0jUfmvQqoGy8oki6FxNIsDi2x6ce/NPgwWnbtFONpVfGLGVLSBlcAbXmCbjhbr0Wt2fggRmKz/ALO1cM6w3ahMEPsZ4iTY+SusbsVjh7sHmLH1F0GMU33JMbhIkcCsDjtlEvcBAaDrYQLo1uyavjFpq1DS1gvcfLXotPh9nAAQOCKsmS3KpIotl/p2CPFpgnU5m3PMmVfNw9BzZ8Smeudtvisn7T7IDXZmiJsQNDeAVc7K2LTY0boLouYEoQRct1VhEmI22ymRTbvVCYH9v/IniOgRNEyQ43J1KmxOzGvFxBGh5dkHUJG6NYgnl/KOD0xTnYDtvapq1BQpkho99wPq0fUqxpBQ0NmMboIQe18O18Mu4i8ZiABzdw8tVL8lwi4J92WlLa4u2kA86En3G+fE9B8ExmEB1MniTqSq3CvLBHAcIUlbauQWY93YD6lKzfaoqyzr7IAbMiehuFTOIbNs3IzIUtDEuqkeIMtPixp3nd3cB0CLqNY73RAUumXpqS/BUtDT0V97L1Pfpm7RDh8ihcDhqBc5tQnNNoOqv6OBptbFOwN51nvzRCLTs53qHUwcXptO/wDAbbkuVf8Aoeo9D91y1OJtj/Imo0wwG/eVLSqh2ibOYXGvBLTYGCQO/ElMjnnkjrYcl0zH07cPzipnvA1IHmm0cVmMR1HH15KWphQ4yZ69UDfiQFtbBGrTLQYOonSevyWUdsTEAf8Aj9HN+621XKwR6DsoMTi2tpufJgC8a9u8qJRT5PT0/U6ukqhwzDV8JVpjM9paP+QEnkBMk+SkwmHe7WT05eagqV3VKmd4npyHRXWAxjRo4A8nWKzVH0OktRq58/onwGaiSYlp1F56EQVLW2o3819E2tic3vEKqxb2usIKq6Nvb7hlXGB2mqiw2COcVJIdEa/TQ+aTYmz2tFuJuVo20QOypGDd4YA7E1WCxDuhEfEfZZit7UuJh1EAgwYd/wDlaTa2JDGmNeCo9n4KwLrm57SZPb+EGerCdrY68lrhabSNBBRrKJaN3dHS3yQAJpiWgHodD58ELiPa4thpw7s5t7wy+oH0TwGo9uWVdWvWpYgkHNoIceHztz6rY7N2i0t3mu7CCs6XGpvEBpPAXH8qF+1MRRc1op03hxDQZy3NhJJhvc2STMZ6cYJyd1/osPavbDQBFN08zlgfEyu2diXlo3j6AfRBnGuxALKlDLBIJztcLciNe4snubUpt/ptae5I+iLyXBJrcngO2hs51Vsl9Tye4fIwq7B5qDC056pBP8CSUK32hxT3ClDKfAnLcephW2GpQIknmTx6oZWhtnckvsU9bbFZ7w0A0mzGm8fMiPRW+FptAgd+pPMniU6pRB1Cgc0jQ+olSzfS02rt2y0w2Da+ZtAlBPylxDSDlsY58lXYqlUfY1XBvENAFvmn4R7GgBhEDy+aHIuMZKWSavhyLiyGFc3BVmMbu5XER1iylwOzaWIkh8OBi0cuR18lLV8Bqa0dKO6fBStpzcarZbOxmei12W8QQOliq/8A9NRpUnpAB9bq4wVDIwNtbl+XVQi1ycb1HqtHWitnIN+pPJvo5cjpC5aHL3LwDYim+bTHSPrwRFPNAza8YUTa4Jibp2IaSLHy5+aZP2ZM1oHJRMxLi6I7iNPPin4dhAgmfzTqpmEIC6EewOFxKA2zhw6i5gGogcgdRPIWRVYvzW8uXmiQ0Rokyk3GnZ5s7DPZZzHdwCR6hJ+kqVLNpvd/1MepsvRXNjQacNEFWx+Rj3ubZoJ0i/AX5lZ+2jqR9S1pR2pI87q7JipkeACBLgDpxgxafutHs7ZdgTDW6cPkqzBUnVHlxcAXElxPXVWL8Tl6xoRafJSmjraOk0s8/gmrYMNlzKhpniWxB7g2VQcdif21WlswJYJKhx2NdUMCw4/ZG4PD2A5ITt4LcUxaVB7xL3ZjwsAPQI7Zrc1tCNRyRow+UQdeSo9ssdma6k806gPvN5cjzVcDkvj8cl1iaEArPYrD3a8kZbj14/BE0GPd/wCSo5/QwB5gC/mi67AWkESI0Q3Y46dxyT7PwzXCcwQG1BSfuSHXuBf/AAqY7Iph1s0HhJhW2FwoaIAAHRF2ZwhJ2pJV+wnC0BaNOCtaeFssttHEVaRb4RFzdrrj+FZ4TbeIiHU6Z6hxHwIKakjKUZbqSG7SwzWva/Q+6iKZVdtXEmMz4gG4Gn8p1A2EG3Qqd2T0Qhiu5bkCFUurAuMXCXE0yQRndBEESBPeAq+m0sgcOCJSKjFpl0MPmbIVNi6eV/KUc2pUYMwaDym4PwuhKVYh4c+H33gQII4iFEmmDby0rEpvnVWmxGjxmtndfY+k/RXH/p+g8BzC5oNxBtfuuw+BZQfmaCTzd9IGqqMGmc3W6/S1NNxSdltVcGj5c1G14cDHmOKfmDhceRSU2gCAtjgOq+4N+iHX4fZcpvG/2n4fdcge6QPTwjZnloOSe7EtBj48EmDeXC4jrzUpoiZIv+cExd/kOdTzCNJ/L812HoZZvr6JKuJDbQSfRTUyHN5goFlL7CtqA2BBTcS1x93TlMedklLDAGdSNE8V2yBPHyQNYfxJaAIG8ZPNRbUwni0nMBF9D1Fx8QnYikXCB/B7rsNRLRrPTgEhp18k8mH/ANMrsJb4TzfhEd5lH4b2dqvvVIY3kDLj9B8VrmVAZggobFscSMunS11Hto979Q15LbdGP9qMI2kabGABoaYHWbk8yeam2Q8EF1pESD80T7WYZxbTebkS0x1uPkqrC1IaW+qhvbI63Q/PQWf+susftJu8XOBPQz/lZR2LL6mYgho4cb8Va0cE6s4ADd/d25TzKr8RT/rVBEb7redvgk5OrN7j7ntxfCLjZzA4ST26qPaVVtNhLvIcT0ATzh/CYMpc1x5Hn00VVXw5qvaBLnEwCSjca21FyvAmz6uc3tNwr8UhkaRqZkdlmcPukagg+YIVxiWnKCHE5tRb6BClQoq6yV+OfNQcgrGhROUuAsFWYmmS2W2LDJ6DS/qn4au8mC4Bp1gfylY03uaQ/aN2kITB1cojh8lY42gGkgXHPmgW4N5DnNaS1t3Rwnj2U22xzcYrey6oYhjqcGzgZB0sgX4F1UONLeDNRxvxHPRJg8TLCwiZuOitvZV4ZVdOhb9Vad4PP1EpQ0nKPKKXD4pzQWnTiDw+yQ05uFvcfsqlWElomPeGvrxQFH2ZpDUuPmB9E/bZ44+q6e35JpjNhMd4TOAjnwnkrFwA1+KfTLG7otFhySYjC5jIN1sjiak9823iyGq0xbVQUs4JzafFG0aOUQkaWnQ3QZ2DSlRXhrkEEDnENkCTyUeFqOcTNxz08lKw2upGlBV4oWpSDokTCStVyx19EOyu/NpPMcvNGQCCCJCB1XJ2GqZr8RquGFbMx5cO8JxcGtJg24BR4XEZjBtxtcQgM5aJqtdrbXnpwTyA5vMEJlSg11z8FJVqNYPgAEBjFckVHChpmZ5KfxWA5SRJTaNYOHzCZ+jBdM25IHy/kOx2CbUaWnTXoqqh7LszAuc49LfOJKu6lQNFynteDobJNJmkNfU01UW0gdmGYwZWAADgFi/abAFlXOBuv+BWxZhodM6ep7p2Nw7KjcrwIJ0+yUo2jXp9f2dVTWfJgjiC7XWIV97N7L//AKuF/wBv3RzPZuk24knhJ/JVlhcOWk8ByURhWWe/q/UY6mns08GN9pNjOZUNRrd03McOZVXQcV6Y9qq8TsKkTmDBPECRPlonKFkdJ6l7a2zVlVsTZOam8uFqlvLn6/JZ3E4R9CplcNDadCF6NhGECCLCI5pMZg2VBD2gj5dk3DFGcPUJQ1pTeUzAGoCtH7NYQspueR72nYKatsKmwggEgcNf8q0oExcR+fBKMKdmvWeoLV0tkFgz2K2HTqOlu44nhceY4eSsMBsZtLUlzuJ08oVkGwoMVWc09PmrpWc96+pJbE3RLUeGt0UdDEB1tCpA6RcR0UYpgCwhMxtVnkjNAEz8OCWriMv2Q9TEEO0ty4nqFM9s68UA7xZzK4ePgQVEKYBnlonMZFgEL+p3oI+6BK87Q3xFyijsuQQMrafnNStXLkD7ElNTN0XLkCEOig2foe5XLkFr6WFhR4z3fMfNKuQEPqQmz/3d/oiwuXIHP6gHaHvf9R8wpNn6H/kUq5Mt/wBsKVfjNT5JFySFo/UWI0CcuXIIBn/+QdkRTXLkFT7D3KLifzmuXIJQpTDqlXIJIwurLlyBnFMdouXIEQv94JxXLkDY0oN3/k8kq5AR7ki5cuQI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268" name="AutoShape 4" descr="data:image/jpeg;base64,/9j/4AAQSkZJRgABAQAAAQABAAD/2wCEAAkGBxQSEhUUExQWFhQXFxoXGBgYGRccGxoeHBcXFhoaHxwcHCggGBwlHBccITEhJSksLi4uFx8zODMsNygtLisBCgoKDg0OGxAQGywmHyQvLC03MiwsLCwsNC8sLCwsLCwsLCwsLCwsLCwsLCwsLCwsLCwsLCwsLCwsLCwsLCwsLP/AABEIANEA8QMBIgACEQEDEQH/xAAbAAABBQEBAAAAAAAAAAAAAAAEAQIDBQYAB//EAD0QAAEDAgMGAwcDAwQBBQEAAAEAAhEDIQQSMQUiQVFhcROBkQYyobHB0fAUQuEjUvEVYnKCMxaSorLiQ//EABoBAAMBAQEBAAAAAAAAAAAAAAABAgMFBAb/xAAsEQACAgEDAwMEAQUBAAAAAAAAAQIRIQMSMQRBUQUTIjJhcZFSFTOhsfAU/9oADAMBAAIRAxEAPwCidlMBxupILYDRZPpFjj1HROp0zMzZUIR8OgGJUjnZYAbISspNceBKc2m6dBCAOewO6JzmAQACUnggmZuF2Z2bS3NAElTCB3MJKjAwaEqJ9OT7xHmh8ftNtEOLpsJ1ueUJDQTiWgNLiS0ASegVSNs7oeabjTIJJ4gc9I8pVdidp1MQGA7rcwFRodBIPAA3du3nRQ7ZxOWl+mEwKhIeXk7kQ2nlyxE72bMeSyepmkWo4ya/C1KdVs0nAxrzHccEQ6lA3yCsjsTGeCKLGzUq1sxLWtIcIsxua4fI3tBGl9VqcFiXOptNZuR5mWnhBhVCe4HGiX9MMu4AuGHtvQFJUkAZISPqCN+FoQRjDBo3b+ac2k4i9k9zwBuhc+rLd6yAImUC0akpackaEeSkbVyttJXGsXDQtQBGyi4TJnySU8pmBdOaS0akpGVZGkeSAEZTcPeIhNptbJyxKWkImXSupVWmYEeSAObnm8QmtaJkap1Mm8kEJGOYTaJQAwOfPu25poYJmTPJSsDpvEJBSZmtE90AReLeMp7ppYc05vJTEOmItzlNOFbmnj3QBC6sAYi/NMqA5pm3KFM9pBjKY5hI/DSfeIQAzMEiI8LqkQSQsaS21p6JWAtG8UtRpOjoT3VQLO+SBjWNES0hPpFwG8QpH5o3Y9E4kRD4QBHTa3VolOpF3FsKQsgbqUe7vQkMqtpVG0mOeHBpgwTJvBMAAGSdBNlTNxdLEVqhp08hNEsuA4g8TldNzoCCI5hXHtBg2/pqhsYEiTxVTsHFvDnN8Bm+GvBZlAENeCCROs6Tq3RYaivBpB9wGjhQ9tItcabxUyl4bIIJF5B1aJ14Qr92wTTrMYDSrUzlqFxa1wMggtMk+YJ1us1h8KaVSm6rTLQ6KmoIyuMzawtwN+YXolFwcBlJjh2UKG584L3UgXC7AZTfnsTqLC3T0sjXOpl0HVIA4GSZCSnVa46X5wvRGKRnJti1cNJ3XABOqU2Aw6EhpHNIdblCR2XNBuVZI6tQP7Y811XDtgZ4S1c8jLELqsSM0T3QJCVcNA3AuOFlu9bmn1XkAZQlqukb1kARfpAG7t1zMMSN4QpDUyt3QSl8QubcQgCFmAAFrnum0cITMiFPThjeJS0sTmB1CBg7dnATc+qip4eSRBCNotDZuT+fNLRxQNhM9kAADAOn3ioP05Doi/NWtKgc05imGsM2XyQBXOovB963ZQVIDr6+atn4Ml05j2TKwDTBQC+xXOqOBtomVi2ZJg91YV8EXRBhMr4VoAzXQJfYF8ZvNcn+FT/B/C5AbX4M3+tfXIbR8R+ZwAa3dLyQYAP7bgTpaUFi8VXIYyS0hozFpcDqf3EmXX4WsjtgYQuxTH1cmHp1G5t8lrCSBlItDQ4nU2aHHQLU16lCoKlEBssJY8CDlcCWxIsbg6G/Bea22a4SM/s7bD/EFJ5BdyEugRN3X7XKvXVQ4wW3/LLHtZUw73NGRgpuzNDolzXhzDDRBeIJB3rZhblrth7Sp12E/ubDXEj0JOgJ5TrOq0jLsyJLuSuc8QGtsnVQHWcny7NwhD7QrUqYz1HAAQOOvCw1K0FwA+0lLLQ9zOGkOymYMEGDBBg9CqjYGHyYosdTq0mukAOJgPgWmACdY6EeZ20NtF8tpU3vp5Sajsrpa2wzRwEkXNlQmmAXHxaocwgsY4ZTyEXcN0ZTFrTeywlLODSKdZNBtT2Xaw+IGvqNk7jTFzxMyPghMMKlGm4PJYBGUAukmRoGwNJ48brVbN2iXUmPLXSRex18+eo6FG1gHtgj1CbheUwUv5GX2RtXIyo6s7MRamxznU81wS4QC42kQYte6FbTxDnOq0GGkx7RncajSJA3nzUIyX/bHYLWVMFTDRmaLaECDfsn0MHSy7tMX4kSfip2T8juPgyFHbdSllBIqF37XPuOpMS3sQtFgcbTqBrjDXO0Ei8GN08b+Y4hR4v2ea8HeLddCY81msTsp9NzjBfEQSQfTMBGg5pqUo8g4p8G0dTdmtolexhMHXqstR9oa1Nwc51M0+LM05RpGciSbTxsR3Vvs72goV3Rlc0nQuiD6HXutVNMzcWuSyqsMjKBCdVpNMZrJXVzO6JHNSVaIdqqEQVG5RuiUpZmbcEJ1Y5RYSuc3M28hMBjaWVtpPRJTOYGxCeKeRtpK6k/MDqPzggCKnQyzclR06kkgAoijQyzcrqVcEwPkgOQdjXB0l1uULv1QzRx0U7aBBnMY5Jj6jc0cUByROqPzWNk+piGAiSJ4LquGcTZ0Dl+apmIoNHvXKAFr1zbKR+fRJUrNjehR1KZI3YSGmMu/CBD/wBSzm34LlBFPouQOvyUO0Njtd7lQi8ht4BIgkCCGkxqgqVKvQDhTL6THt8N7aZJzNy5f3HKSdZOhMiFr6NPMSII/PgU7/T5M5j2WT0yt3Znm1emYIeWgNM75LnQeJjXhqRc24oultCvTe9rczAAW1Gta9jXNBuHU5EDS0W4QbrbYrZzHuymQfdkSPKyzO1tjVGOzVar8gGXPGYiSTA3hYyfVRKLXJSCsFWNVz2EeFSrEf1Ie11K/CC4Bl4JIcY0unbH2Ux7qjH0nVA3MGZn7pdMBzi11wBex3j0SYXHHDZKeIcd4Tvw4iSeQkDuTz6LSUaGdoNMtINwRcFJQb7g5JdiHZOy8hcHPIaWBhDd0RZzm2OmYecXUuF2DTpk5XOiZHu5hy3omL6aKVuGLRLjPqn06EiW/VWtJITm+w/NBDN4xAmZPIeUW6Qn1KDjo4hQ0sPU4ut3UjKTibPNuFlolWCW82PqPyi5JTnAlu6eyhq06sxYjW/5qnPZU/uA8kxEtMFo3j+fVPowRuxCGqmqBdocupCoBZgHmkPsCVfZ+nUkloabwYBv2jRZ/H+zL6YJzF7BqGBuaJuOkjotcyvUA3mehTcPWEyGO8woemuxa1PJg8FjqmGMU2uAOrXNOUW1OknqI81f4XbTHx4wLH8MocQ7qAJI/LlWuNw1OqRmYWkGQ4CCCLg2Wc2hsHIf6Ja6dcwbm1B951+HoSOKn5RHhmq8YQC3eB4j0jv0Tq1MuGpH5xWPdWxVMhzjmcxvhg1A1wLcsRAYS6AdZJtqIEPwe28rh4+IdkO7ZsZOTi3LNQaTBzRJF7JrV8k7HyjWjcbeT81zarXDiFTbN9oRUABa5siQSWGbxo10i/MCVZDEgixj6LRNMholo04mSSkp1QTaVFSqRq4FczEtm3+UwY8Mdm963ZI+s0OvE8/5TBWM6iFz67JuRKYC16jrZYhdXc2N6PNNrVzbLBCbVLSN6Pt5oDwPqvOXdATfDLm7wCaXgN3QkY/MIcIQHYZ4FPmPX+UqTwm8z6pUDteWGNrNNwUzDVHTfT806IX3BYSpKNSRdsIF2D2ObJNpQuLZn3C2Wn8mdLclDRpNbe/580+hiQ4wCR+fAqWhryZ3G7Ebh3AubmpEy5zc3iWBhgJdoeQSezuPdSqvBPh0XAua1zS7KSd0vcD/AE2niYMWtZaeph8xu4xy4LP7d2KAHeESATLmAlrXT/dGoWTi1lFrODU4LGU67JY5rgDDgHB2UjUS0xKLyhgsNOHFec0dvVKNPwWAm4g1N0Nc0NaAzKSSHMAYZtusP7Vr6e0AGAmoDuhwIneBmCBrqCCCJBa4HRXGVi2vsW2HqZgfwJ1LBtBka/JVJ2qIs71a77Lqe1o957TyAufgrK9rU8NfstG1QXRccB3+iWrgQ4zJH58FX09rsmZAJ5iPmpf9Sdm/bHf8ugThKL4aD6rstl1WgXt169D9woX4oOiYPJOrY4gWE/T0QQu1cktKhkbc+Z+SVrA7T/CYzF5m7wjoUjawaDH3JQH55G08IQZJkfP7eSX9O2YtKSltDMdI/PmkBbMz1jqgb+4lXCGbG3y+6Hx+xqbhrldwMwJ7aHsin45oMfn8p9YB0XupaT5Gm1R5/tbC1qIAe1pggCo5zgSIiAQC1oygDXgrLA4/wY/UktZUuxzzNupygjnfgeEX02Pw9N1MsfdpEAan4/VY7beAczJGZzWyA4E5hLsxkOkk9J4CIhZNbMoutxsMNhqT2h1Mtc1wkFsEHrI1TaWBM3iPzTksU3b9amQygamSLGrSmZNgTm/6iTPDQBanB+19AgCoSypYEZXECeJIBDR3PrqtIzshxaLJ2z2ToJUGI2cZGWPh9eCKc0OOYOsb28tDyUlTFNBEnl9VZNeMgR2YIvGiZW2SIsBKOrjMLH7FKHBjbn17oFRU4fZZgyO3P4WXf6YFa067XC38j7IehRgzP89T1QNrmys/0r/auVxK5MnJSVKobaT+fNPqtkWMJSQTFiR8E3EOdwA/OHRA0IxgaN4/nIJzIcLf4UuUEQQkdDRujy+vVIOfyQUqLgSS635foqfFe0W9FMA8M7voPuUftZ7jh6nAx6iRNtRaVjg5ZzlR0+h6aGq259jS4PBNqOJe6Cbm2vkE6rhG032ILSYkeqosNtAtsZPaSR91aeIXjQkHuEk7O2oxSpfo0FDCNeLOE9e9oQ7cJkfDrX/D1/OarsJWqNG8JjQ/dFVcQ99ovrNpHVWZ1XcszSY0tIM8J5Eo2rsvMzMCD0tIVDhalRwcHs0tINj5atPwVjgMTUp2eCRwPRUjzasU8pj8Ds4O5A8jb8KfXovYYDiBB6pn6xofE2dcd+I+vqpsZioEtIzC4n5djp5pmL0l3QIzxCQ1zoB4x+Spw17LWcOsgqahjGVGhxtmE9R07g/JK3ENduyJHxHNIX/mhw0Op1Q4W9OSiZRcHSTI+f28kPjHCnvTYfJRfrHu03RPcoPJPo5KVQ4DnPaDBiVFWJJ3SOwI9UK3CAmTconE4EMaDI5iNZ4Ioa6Ku+SWQBvR15fFdnaZDcsxYW+Sr24cv95xPc/ROfhAd1unEjifqAlQR6KXdgeM2ZRqklzgxw4sN/8A4KopezzRVkS5vE5nS7TgZy9Tc2tF1tG4BjGSXCfWLKXCeG0S4STw5JbEarp48vJmMPsmtT3m1n2mGkkt4nSY84U9PGVCf6gaR/tkEc7kmeytsVjWutPHeP0HVVRxoectMBrLS91+5AGvw80YXBsukg1bQNhttV/FLagpsp5SQRmm3AHQm3EN+9zRxbXiDVYSeEjy80ONjg3DpH9x1J+iCdhQhGf9Pg+GXtNhEwR35+aia+rMHLHP81+CB2OLuEzEcdLnh9UU7FtzRfWPziqObq6ThNx5CId0XJMxXIMQNmHaDI/wmNrgui/58k6kzKN4+qkouBuLpjIq1EOi8fnwKc+s1oAkkrmMdmvEfmnVSupg2Mc0h/kHxeLYynmc6ARY8T0A4rItbTqVNxhZPAnd9OB7FF+1lMis2fdLd31M/RVLHx9wsZyzR2vT+njt32X+HwGYgi/XnzKv8GKbBBZMW1I/wVkcPtB0gASen24K1pVqjtdeclNPwdOUU+5c4kU3e6COfLykpuAc02d281XfqKjfeykeh+oPoEMcc7NIaRzmPWyuyHFVRqsMxrXcCCRx48O0o7EUmvBgQeULLU8a4iA3MD5Ky2btJ5BFUEEaOkEOHWLg8OsT0VJnk1YVLkMOChgcBIPw5/nRUeOoZ/dkdkdido5Jl0MdILuDSbSenM8PVLg8awtykAOaSHdDP2IvxtzTJSZXbH2dDXQXE5iSCdD06HXuSjKWzh73E8eKmfVaDmYRm4jg4cj15Hh5lNpbQaJIO5OnFh1LSOHOf4lFqJG/ADihvGax2WRddtHbYg5dOiGwVAmCRci6Cq2k2N2uykBJzOPusbdzvLgOpQWHr13nNUieDRo0cup5n+EzbWKpMeGy3xBcm243r35eafQ2i1wmmM/XRv8A7iPiAUGblb5LCn4h5dgpWY1okEwRqOKq3uxTv3tps4tpghxH/MmR5AKXBYcN0/OM90Di2wrF13VCAJA1PXl5fx5zGjDHOJJgTqfTuua0TE3AuO+ny+KG2pig2Kea/vEcYGk9z/8AVFjcbYPhcKOK7GOBflpEEN950Wn+0cyOPLTXQOu+pUgDdZFwCQ4/9uA7D7I/CWEZMoGgEQPLgpNe40eJFig8cytB3oH+38lWVba2GpH+pUbP9syfQXQ+K2yyof6NNzW/3VBA8mzJ+CTolvc9qsH2DjGUQWmRmMlxvJ7gaLQiq0wZBJFoi4WYqtbBJ0VpsA06lMCSHAnM097eWmiIyPD13Rw01vjZbZhyXJ+Uc1ys5JG5ocIISeGGAkD01UVYOJEGB6efXspvFgbxHfRMCPDnNPD5eqb+j3pnr+cUQTY5YnhyUWHL5ObTrE/DgkPy0AbXr0cpbWuOXHuOPHULJHDsc6afiBkxDy36X9SUVtgk4ipm1zQO3D4JlBwHEdisJTzR3+i6OMYqd8lzs3ZobDpA1+XzV9SZTayGgOm+b59llG40WEievl6qeljng7vpw/hUme+Wmnmy0xjBnAPHTymyJODpOFnR3/gKurBz23b8dD0KGpvqNMOuOBH1HDy+CvJnh9zTbENOSx43hy4jgR058j3Em16LeCyD21HQWyCNHDUfC/bQo2jtWo1oFfLqBnEgXMCQZjvKpM8s9NKVphO0MO1wINuo1VLg9k1W3kloENiCY4CSdOh04HgrXH4SpUY4C0ix5HgfIqy2VVJYG1g1tQWJbZruo5Hogz72gDD7PnU+X8LqmADZIEFWGLe3z4EarNO2rX8Xw8jalP8AuO64egId6BBd1lgu0G/1GkuAbMEGIPEdzICLx+PqZSygI51Tc9creHc+iH2m/LD3MJaNYvHVdhdu4UwC+D1BH0SG9vdmewuy3CrFW83kycx5k8+/Na/C0QIhBYvFUiYY9pc3gDf01XHaYaWsbdx58O/NCJWnCCwwjbO0msApD33/AAbxJ76efRMo4rIwuIc6OAEk8v8AKKweBElzruOpOp/OSfteuWMyUh/UfYG24OLzPwHNMNzRDsttUgl8NLiXGLxwAB6AAacEViMCxrXVHG9pk3cTYDqnYElrRINhqbz1VbjnOqvDphrZyt6m2Y9Yt0lIqMWwqm0Ja202tHhtaHVOQ4TxceA+KGqYV72wHlvUWPaeHkmYek2luQG9PrPFSelRUnQowmbW55qLHYV1MGOHSU+vtGmwxJc7+1tz/HmojjHPnMIHBs37k8+gt3Uto0jFt4K7xJO8JRmyWE1gaU215Dv0Udd7AL/C5Wqw1ZrKbMokQLiw0CmEcnm9Q1npw2pXeB/9Tmz0d91y79c3l8vuuW589tl4G0sVLoy/cd+Skq4drjNwenLVPpkRIi6iBqZ9BHwj5ymR3xg6oRTER2C6m8ObIlEuaCLiU2sYFh/CQc/kpMdsJtUzmLX6ZgNR/uH7vgs/jdmup/vpu5RmBN4sII+K1eOxxp0i8tuLN5EnjzH8LI0apc8vebnj8fILKe3udboI68uH8SfB4DpJWg2fgMkZxEmRI1kBVLMTl0UlTaT3CC6Y06duSFg7E4Nqkanwqca/ZVm08Q1jg8tmmLPy6gf3Dpz79FW4TE1HyIBPMT8kQ3Cl3vX7/ZXZ59nZl7FJzQWGQdDKDxlFhaQYgiCDxQEZNLIQV3vfkEdxr2hFlbNqti4Dbz8LUFOoX1cObNIBc+lHDm5sea0uKr03087HNc0jUfmvQqoGy8oki6FxNIsDi2x6ce/NPgwWnbtFONpVfGLGVLSBlcAbXmCbjhbr0Wt2fggRmKz/ALO1cM6w3ahMEPsZ4iTY+SusbsVjh7sHmLH1F0GMU33JMbhIkcCsDjtlEvcBAaDrYQLo1uyavjFpq1DS1gvcfLXotPh9nAAQOCKsmS3KpIotl/p2CPFpgnU5m3PMmVfNw9BzZ8Smeudtvisn7T7IDXZmiJsQNDeAVc7K2LTY0boLouYEoQRct1VhEmI22ymRTbvVCYH9v/IniOgRNEyQ43J1KmxOzGvFxBGh5dkHUJG6NYgnl/KOD0xTnYDtvapq1BQpkho99wPq0fUqxpBQ0NmMboIQe18O18Mu4i8ZiABzdw8tVL8lwi4J92WlLa4u2kA86En3G+fE9B8ExmEB1MniTqSq3CvLBHAcIUlbauQWY93YD6lKzfaoqyzr7IAbMiehuFTOIbNs3IzIUtDEuqkeIMtPixp3nd3cB0CLqNY73RAUumXpqS/BUtDT0V97L1Pfpm7RDh8ihcDhqBc5tQnNNoOqv6OBptbFOwN51nvzRCLTs53qHUwcXptO/wDAbbkuVf8Aoeo9D91y1OJtj/Imo0wwG/eVLSqh2ibOYXGvBLTYGCQO/ElMjnnkjrYcl0zH07cPzipnvA1IHmm0cVmMR1HH15KWphQ4yZ69UDfiQFtbBGrTLQYOonSevyWUdsTEAf8Aj9HN+621XKwR6DsoMTi2tpufJgC8a9u8qJRT5PT0/U6ukqhwzDV8JVpjM9paP+QEnkBMk+SkwmHe7WT05eagqV3VKmd4npyHRXWAxjRo4A8nWKzVH0OktRq58/onwGaiSYlp1F56EQVLW2o3819E2tic3vEKqxb2usIKq6Nvb7hlXGB2mqiw2COcVJIdEa/TQ+aTYmz2tFuJuVo20QOypGDd4YA7E1WCxDuhEfEfZZit7UuJh1EAgwYd/wDlaTa2JDGmNeCo9n4KwLrm57SZPb+EGerCdrY68lrhabSNBBRrKJaN3dHS3yQAJpiWgHodD58ELiPa4thpw7s5t7wy+oH0TwGo9uWVdWvWpYgkHNoIceHztz6rY7N2i0t3mu7CCs6XGpvEBpPAXH8qF+1MRRc1op03hxDQZy3NhJJhvc2STMZ6cYJyd1/osPavbDQBFN08zlgfEyu2diXlo3j6AfRBnGuxALKlDLBIJztcLciNe4snubUpt/ptae5I+iLyXBJrcngO2hs51Vsl9Tye4fIwq7B5qDC056pBP8CSUK32hxT3ClDKfAnLcephW2GpQIknmTx6oZWhtnckvsU9bbFZ7w0A0mzGm8fMiPRW+FptAgd+pPMniU6pRB1Cgc0jQ+olSzfS02rt2y0w2Da+ZtAlBPylxDSDlsY58lXYqlUfY1XBvENAFvmn4R7GgBhEDy+aHIuMZKWSavhyLiyGFc3BVmMbu5XER1iylwOzaWIkh8OBi0cuR18lLV8Bqa0dKO6fBStpzcarZbOxmei12W8QQOliq/8A9NRpUnpAB9bq4wVDIwNtbl+XVQi1ycb1HqtHWitnIN+pPJvo5cjpC5aHL3LwDYim+bTHSPrwRFPNAza8YUTa4Jibp2IaSLHy5+aZP2ZM1oHJRMxLi6I7iNPPin4dhAgmfzTqpmEIC6EewOFxKA2zhw6i5gGogcgdRPIWRVYvzW8uXmiQ0Rokyk3GnZ5s7DPZZzHdwCR6hJ+kqVLNpvd/1MepsvRXNjQacNEFWx+Rj3ubZoJ0i/AX5lZ+2jqR9S1pR2pI87q7JipkeACBLgDpxgxafutHs7ZdgTDW6cPkqzBUnVHlxcAXElxPXVWL8Tl6xoRafJSmjraOk0s8/gmrYMNlzKhpniWxB7g2VQcdif21WlswJYJKhx2NdUMCw4/ZG4PD2A5ITt4LcUxaVB7xL3ZjwsAPQI7Zrc1tCNRyRow+UQdeSo9ssdma6k806gPvN5cjzVcDkvj8cl1iaEArPYrD3a8kZbj14/BE0GPd/wCSo5/QwB5gC/mi67AWkESI0Q3Y46dxyT7PwzXCcwQG1BSfuSHXuBf/AAqY7Iph1s0HhJhW2FwoaIAAHRF2ZwhJ2pJV+wnC0BaNOCtaeFssttHEVaRb4RFzdrrj+FZ4TbeIiHU6Z6hxHwIKakjKUZbqSG7SwzWva/Q+6iKZVdtXEmMz4gG4Gn8p1A2EG3Qqd2T0Qhiu5bkCFUurAuMXCXE0yQRndBEESBPeAq+m0sgcOCJSKjFpl0MPmbIVNi6eV/KUc2pUYMwaDym4PwuhKVYh4c+H33gQII4iFEmmDby0rEpvnVWmxGjxmtndfY+k/RXH/p+g8BzC5oNxBtfuuw+BZQfmaCTzd9IGqqMGmc3W6/S1NNxSdltVcGj5c1G14cDHmOKfmDhceRSU2gCAtjgOq+4N+iHX4fZcpvG/2n4fdcge6QPTwjZnloOSe7EtBj48EmDeXC4jrzUpoiZIv+cExd/kOdTzCNJ/L812HoZZvr6JKuJDbQSfRTUyHN5goFlL7CtqA2BBTcS1x93TlMedklLDAGdSNE8V2yBPHyQNYfxJaAIG8ZPNRbUwni0nMBF9D1Fx8QnYikXCB/B7rsNRLRrPTgEhp18k8mH/ANMrsJb4TzfhEd5lH4b2dqvvVIY3kDLj9B8VrmVAZggobFscSMunS11Hto979Q15LbdGP9qMI2kabGABoaYHWbk8yeam2Q8EF1pESD80T7WYZxbTebkS0x1uPkqrC1IaW+qhvbI63Q/PQWf+susftJu8XOBPQz/lZR2LL6mYgho4cb8Va0cE6s4ADd/d25TzKr8RT/rVBEb7redvgk5OrN7j7ntxfCLjZzA4ST26qPaVVtNhLvIcT0ATzh/CYMpc1x5Hn00VVXw5qvaBLnEwCSjca21FyvAmz6uc3tNwr8UhkaRqZkdlmcPukagg+YIVxiWnKCHE5tRb6BClQoq6yV+OfNQcgrGhROUuAsFWYmmS2W2LDJ6DS/qn4au8mC4Bp1gfylY03uaQ/aN2kITB1cojh8lY42gGkgXHPmgW4N5DnNaS1t3Rwnj2U22xzcYrey6oYhjqcGzgZB0sgX4F1UONLeDNRxvxHPRJg8TLCwiZuOitvZV4ZVdOhb9Vad4PP1EpQ0nKPKKXD4pzQWnTiDw+yQ05uFvcfsqlWElomPeGvrxQFH2ZpDUuPmB9E/bZ44+q6e35JpjNhMd4TOAjnwnkrFwA1+KfTLG7otFhySYjC5jIN1sjiak9823iyGq0xbVQUs4JzafFG0aOUQkaWnQ3QZ2DSlRXhrkEEDnENkCTyUeFqOcTNxz08lKw2upGlBV4oWpSDokTCStVyx19EOyu/NpPMcvNGQCCCJCB1XJ2GqZr8RquGFbMx5cO8JxcGtJg24BR4XEZjBtxtcQgM5aJqtdrbXnpwTyA5vMEJlSg11z8FJVqNYPgAEBjFckVHChpmZ5KfxWA5SRJTaNYOHzCZ+jBdM25IHy/kOx2CbUaWnTXoqqh7LszAuc49LfOJKu6lQNFynteDobJNJmkNfU01UW0gdmGYwZWAADgFi/abAFlXOBuv+BWxZhodM6ep7p2Nw7KjcrwIJ0+yUo2jXp9f2dVTWfJgjiC7XWIV97N7L//AKuF/wBv3RzPZuk24knhJ/JVlhcOWk8ByURhWWe/q/UY6mns08GN9pNjOZUNRrd03McOZVXQcV6Y9qq8TsKkTmDBPECRPlonKFkdJ6l7a2zVlVsTZOam8uFqlvLn6/JZ3E4R9CplcNDadCF6NhGECCLCI5pMZg2VBD2gj5dk3DFGcPUJQ1pTeUzAGoCtH7NYQspueR72nYKatsKmwggEgcNf8q0oExcR+fBKMKdmvWeoLV0tkFgz2K2HTqOlu44nhceY4eSsMBsZtLUlzuJ08oVkGwoMVWc09PmrpWc96+pJbE3RLUeGt0UdDEB1tCpA6RcR0UYpgCwhMxtVnkjNAEz8OCWriMv2Q9TEEO0ty4nqFM9s68UA7xZzK4ePgQVEKYBnlonMZFgEL+p3oI+6BK87Q3xFyijsuQQMrafnNStXLkD7ElNTN0XLkCEOig2foe5XLkFr6WFhR4z3fMfNKuQEPqQmz/3d/oiwuXIHP6gHaHvf9R8wpNn6H/kUq5Mt/wBsKVfjNT5JFySFo/UWI0CcuXIIBn/+QdkRTXLkFT7D3KLifzmuXIJQpTDqlXIJIwurLlyBnFMdouXIEQv94JxXLkDY0oN3/k8kq5AR7ki5cuQI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270" name="AutoShape 6" descr="data:image/jpeg;base64,/9j/4AAQSkZJRgABAQAAAQABAAD/2wCEAAkGBxQSEhUUExQWFhQXFxoXGBgYGRccGxoeHBcXFhoaHxwcHCggGBwlHBccITEhJSksLi4uFx8zODMsNygtLisBCgoKDg0OGxAQGywmHyQvLC03MiwsLCwsNC8sLCwsLCwsLCwsLCwsLCwsLCwsLCwsLCwsLCwsLCwsLCwsLCwsLP/AABEIANEA8QMBIgACEQEDEQH/xAAbAAABBQEBAAAAAAAAAAAAAAAEAQIDBQYAB//EAD0QAAEDAgMGAwcDAwQBBQEAAAEAAhEDIQQSMQUiQVFhcROBkQYyobHB0fAUQuEjUvEVYnKCMxaSorLiQ//EABoBAAMBAQEBAAAAAAAAAAAAAAABAgMFBAb/xAAsEQACAgEDAwMEAQUBAAAAAAAAAQIRIQMSMQRBUQUTIjJhcZFSFTOhsfAU/9oADAMBAAIRAxEAPwCidlMBxupILYDRZPpFjj1HROp0zMzZUIR8OgGJUjnZYAbISspNceBKc2m6dBCAOewO6JzmAQACUnggmZuF2Z2bS3NAElTCB3MJKjAwaEqJ9OT7xHmh8ftNtEOLpsJ1ueUJDQTiWgNLiS0ASegVSNs7oeabjTIJJ4gc9I8pVdidp1MQGA7rcwFRodBIPAA3du3nRQ7ZxOWl+mEwKhIeXk7kQ2nlyxE72bMeSyepmkWo4ya/C1KdVs0nAxrzHccEQ6lA3yCsjsTGeCKLGzUq1sxLWtIcIsxua4fI3tBGl9VqcFiXOptNZuR5mWnhBhVCe4HGiX9MMu4AuGHtvQFJUkAZISPqCN+FoQRjDBo3b+ac2k4i9k9zwBuhc+rLd6yAImUC0akpackaEeSkbVyttJXGsXDQtQBGyi4TJnySU8pmBdOaS0akpGVZGkeSAEZTcPeIhNptbJyxKWkImXSupVWmYEeSAObnm8QmtaJkap1Mm8kEJGOYTaJQAwOfPu25poYJmTPJSsDpvEJBSZmtE90AReLeMp7ppYc05vJTEOmItzlNOFbmnj3QBC6sAYi/NMqA5pm3KFM9pBjKY5hI/DSfeIQAzMEiI8LqkQSQsaS21p6JWAtG8UtRpOjoT3VQLO+SBjWNES0hPpFwG8QpH5o3Y9E4kRD4QBHTa3VolOpF3FsKQsgbqUe7vQkMqtpVG0mOeHBpgwTJvBMAAGSdBNlTNxdLEVqhp08hNEsuA4g8TldNzoCCI5hXHtBg2/pqhsYEiTxVTsHFvDnN8Bm+GvBZlAENeCCROs6Tq3RYaivBpB9wGjhQ9tItcabxUyl4bIIJF5B1aJ14Qr92wTTrMYDSrUzlqFxa1wMggtMk+YJ1us1h8KaVSm6rTLQ6KmoIyuMzawtwN+YXolFwcBlJjh2UKG584L3UgXC7AZTfnsTqLC3T0sjXOpl0HVIA4GSZCSnVa46X5wvRGKRnJti1cNJ3XABOqU2Aw6EhpHNIdblCR2XNBuVZI6tQP7Y811XDtgZ4S1c8jLELqsSM0T3QJCVcNA3AuOFlu9bmn1XkAZQlqukb1kARfpAG7t1zMMSN4QpDUyt3QSl8QubcQgCFmAAFrnum0cITMiFPThjeJS0sTmB1CBg7dnATc+qip4eSRBCNotDZuT+fNLRxQNhM9kAADAOn3ioP05Doi/NWtKgc05imGsM2XyQBXOovB963ZQVIDr6+atn4Ml05j2TKwDTBQC+xXOqOBtomVi2ZJg91YV8EXRBhMr4VoAzXQJfYF8ZvNcn+FT/B/C5AbX4M3+tfXIbR8R+ZwAa3dLyQYAP7bgTpaUFi8VXIYyS0hozFpcDqf3EmXX4WsjtgYQuxTH1cmHp1G5t8lrCSBlItDQ4nU2aHHQLU16lCoKlEBssJY8CDlcCWxIsbg6G/Bea22a4SM/s7bD/EFJ5BdyEugRN3X7XKvXVQ4wW3/LLHtZUw73NGRgpuzNDolzXhzDDRBeIJB3rZhblrth7Sp12E/ubDXEj0JOgJ5TrOq0jLsyJLuSuc8QGtsnVQHWcny7NwhD7QrUqYz1HAAQOOvCw1K0FwA+0lLLQ9zOGkOymYMEGDBBg9CqjYGHyYosdTq0mukAOJgPgWmACdY6EeZ20NtF8tpU3vp5Sajsrpa2wzRwEkXNlQmmAXHxaocwgsY4ZTyEXcN0ZTFrTeywlLODSKdZNBtT2Xaw+IGvqNk7jTFzxMyPghMMKlGm4PJYBGUAukmRoGwNJ48brVbN2iXUmPLXSRex18+eo6FG1gHtgj1CbheUwUv5GX2RtXIyo6s7MRamxznU81wS4QC42kQYte6FbTxDnOq0GGkx7RncajSJA3nzUIyX/bHYLWVMFTDRmaLaECDfsn0MHSy7tMX4kSfip2T8juPgyFHbdSllBIqF37XPuOpMS3sQtFgcbTqBrjDXO0Ei8GN08b+Y4hR4v2ea8HeLddCY81msTsp9NzjBfEQSQfTMBGg5pqUo8g4p8G0dTdmtolexhMHXqstR9oa1Nwc51M0+LM05RpGciSbTxsR3Vvs72goV3Rlc0nQuiD6HXutVNMzcWuSyqsMjKBCdVpNMZrJXVzO6JHNSVaIdqqEQVG5RuiUpZmbcEJ1Y5RYSuc3M28hMBjaWVtpPRJTOYGxCeKeRtpK6k/MDqPzggCKnQyzclR06kkgAoijQyzcrqVcEwPkgOQdjXB0l1uULv1QzRx0U7aBBnMY5Jj6jc0cUByROqPzWNk+piGAiSJ4LquGcTZ0Dl+apmIoNHvXKAFr1zbKR+fRJUrNjehR1KZI3YSGmMu/CBD/wBSzm34LlBFPouQOvyUO0Njtd7lQi8ht4BIgkCCGkxqgqVKvQDhTL6THt8N7aZJzNy5f3HKSdZOhMiFr6NPMSII/PgU7/T5M5j2WT0yt3Znm1emYIeWgNM75LnQeJjXhqRc24oultCvTe9rczAAW1Gta9jXNBuHU5EDS0W4QbrbYrZzHuymQfdkSPKyzO1tjVGOzVar8gGXPGYiSTA3hYyfVRKLXJSCsFWNVz2EeFSrEf1Ie11K/CC4Bl4JIcY0unbH2Ux7qjH0nVA3MGZn7pdMBzi11wBex3j0SYXHHDZKeIcd4Tvw4iSeQkDuTz6LSUaGdoNMtINwRcFJQb7g5JdiHZOy8hcHPIaWBhDd0RZzm2OmYecXUuF2DTpk5XOiZHu5hy3omL6aKVuGLRLjPqn06EiW/VWtJITm+w/NBDN4xAmZPIeUW6Qn1KDjo4hQ0sPU4ut3UjKTibPNuFlolWCW82PqPyi5JTnAlu6eyhq06sxYjW/5qnPZU/uA8kxEtMFo3j+fVPowRuxCGqmqBdocupCoBZgHmkPsCVfZ+nUkloabwYBv2jRZ/H+zL6YJzF7BqGBuaJuOkjotcyvUA3mehTcPWEyGO8woemuxa1PJg8FjqmGMU2uAOrXNOUW1OknqI81f4XbTHx4wLH8MocQ7qAJI/LlWuNw1OqRmYWkGQ4CCCLg2Wc2hsHIf6Ja6dcwbm1B951+HoSOKn5RHhmq8YQC3eB4j0jv0Tq1MuGpH5xWPdWxVMhzjmcxvhg1A1wLcsRAYS6AdZJtqIEPwe28rh4+IdkO7ZsZOTi3LNQaTBzRJF7JrV8k7HyjWjcbeT81zarXDiFTbN9oRUABa5siQSWGbxo10i/MCVZDEgixj6LRNMholo04mSSkp1QTaVFSqRq4FczEtm3+UwY8Mdm963ZI+s0OvE8/5TBWM6iFz67JuRKYC16jrZYhdXc2N6PNNrVzbLBCbVLSN6Pt5oDwPqvOXdATfDLm7wCaXgN3QkY/MIcIQHYZ4FPmPX+UqTwm8z6pUDteWGNrNNwUzDVHTfT806IX3BYSpKNSRdsIF2D2ObJNpQuLZn3C2Wn8mdLclDRpNbe/580+hiQ4wCR+fAqWhryZ3G7Ebh3AubmpEy5zc3iWBhgJdoeQSezuPdSqvBPh0XAua1zS7KSd0vcD/AE2niYMWtZaeph8xu4xy4LP7d2KAHeESATLmAlrXT/dGoWTi1lFrODU4LGU67JY5rgDDgHB2UjUS0xKLyhgsNOHFec0dvVKNPwWAm4g1N0Nc0NaAzKSSHMAYZtusP7Vr6e0AGAmoDuhwIneBmCBrqCCCJBa4HRXGVi2vsW2HqZgfwJ1LBtBka/JVJ2qIs71a77Lqe1o957TyAufgrK9rU8NfstG1QXRccB3+iWrgQ4zJH58FX09rsmZAJ5iPmpf9Sdm/bHf8ugThKL4aD6rstl1WgXt169D9woX4oOiYPJOrY4gWE/T0QQu1cktKhkbc+Z+SVrA7T/CYzF5m7wjoUjawaDH3JQH55G08IQZJkfP7eSX9O2YtKSltDMdI/PmkBbMz1jqgb+4lXCGbG3y+6Hx+xqbhrldwMwJ7aHsin45oMfn8p9YB0XupaT5Gm1R5/tbC1qIAe1pggCo5zgSIiAQC1oygDXgrLA4/wY/UktZUuxzzNupygjnfgeEX02Pw9N1MsfdpEAan4/VY7beAczJGZzWyA4E5hLsxkOkk9J4CIhZNbMoutxsMNhqT2h1Mtc1wkFsEHrI1TaWBM3iPzTksU3b9amQygamSLGrSmZNgTm/6iTPDQBanB+19AgCoSypYEZXECeJIBDR3PrqtIzshxaLJ2z2ToJUGI2cZGWPh9eCKc0OOYOsb28tDyUlTFNBEnl9VZNeMgR2YIvGiZW2SIsBKOrjMLH7FKHBjbn17oFRU4fZZgyO3P4WXf6YFa067XC38j7IehRgzP89T1QNrmys/0r/auVxK5MnJSVKobaT+fNPqtkWMJSQTFiR8E3EOdwA/OHRA0IxgaN4/nIJzIcLf4UuUEQQkdDRujy+vVIOfyQUqLgSS635foqfFe0W9FMA8M7voPuUftZ7jh6nAx6iRNtRaVjg5ZzlR0+h6aGq259jS4PBNqOJe6Cbm2vkE6rhG032ILSYkeqosNtAtsZPaSR91aeIXjQkHuEk7O2oxSpfo0FDCNeLOE9e9oQ7cJkfDrX/D1/OarsJWqNG8JjQ/dFVcQ99ovrNpHVWZ1XcszSY0tIM8J5Eo2rsvMzMCD0tIVDhalRwcHs0tINj5atPwVjgMTUp2eCRwPRUjzasU8pj8Ds4O5A8jb8KfXovYYDiBB6pn6xofE2dcd+I+vqpsZioEtIzC4n5djp5pmL0l3QIzxCQ1zoB4x+Spw17LWcOsgqahjGVGhxtmE9R07g/JK3ENduyJHxHNIX/mhw0Op1Q4W9OSiZRcHSTI+f28kPjHCnvTYfJRfrHu03RPcoPJPo5KVQ4DnPaDBiVFWJJ3SOwI9UK3CAmTconE4EMaDI5iNZ4Ioa6Ku+SWQBvR15fFdnaZDcsxYW+Sr24cv95xPc/ROfhAd1unEjifqAlQR6KXdgeM2ZRqklzgxw4sN/8A4KopezzRVkS5vE5nS7TgZy9Tc2tF1tG4BjGSXCfWLKXCeG0S4STw5JbEarp48vJmMPsmtT3m1n2mGkkt4nSY84U9PGVCf6gaR/tkEc7kmeytsVjWutPHeP0HVVRxoectMBrLS91+5AGvw80YXBsukg1bQNhttV/FLagpsp5SQRmm3AHQm3EN+9zRxbXiDVYSeEjy80ONjg3DpH9x1J+iCdhQhGf9Pg+GXtNhEwR35+aia+rMHLHP81+CB2OLuEzEcdLnh9UU7FtzRfWPziqObq6ThNx5CId0XJMxXIMQNmHaDI/wmNrgui/58k6kzKN4+qkouBuLpjIq1EOi8fnwKc+s1oAkkrmMdmvEfmnVSupg2Mc0h/kHxeLYynmc6ARY8T0A4rItbTqVNxhZPAnd9OB7FF+1lMis2fdLd31M/RVLHx9wsZyzR2vT+njt32X+HwGYgi/XnzKv8GKbBBZMW1I/wVkcPtB0gASen24K1pVqjtdeclNPwdOUU+5c4kU3e6COfLykpuAc02d281XfqKjfeykeh+oPoEMcc7NIaRzmPWyuyHFVRqsMxrXcCCRx48O0o7EUmvBgQeULLU8a4iA3MD5Ky2btJ5BFUEEaOkEOHWLg8OsT0VJnk1YVLkMOChgcBIPw5/nRUeOoZ/dkdkdido5Jl0MdILuDSbSenM8PVLg8awtykAOaSHdDP2IvxtzTJSZXbH2dDXQXE5iSCdD06HXuSjKWzh73E8eKmfVaDmYRm4jg4cj15Hh5lNpbQaJIO5OnFh1LSOHOf4lFqJG/ADihvGax2WRddtHbYg5dOiGwVAmCRci6Cq2k2N2uykBJzOPusbdzvLgOpQWHr13nNUieDRo0cup5n+EzbWKpMeGy3xBcm243r35eafQ2i1wmmM/XRv8A7iPiAUGblb5LCn4h5dgpWY1okEwRqOKq3uxTv3tps4tpghxH/MmR5AKXBYcN0/OM90Di2wrF13VCAJA1PXl5fx5zGjDHOJJgTqfTuua0TE3AuO+ny+KG2pig2Kea/vEcYGk9z/8AVFjcbYPhcKOK7GOBflpEEN950Wn+0cyOPLTXQOu+pUgDdZFwCQ4/9uA7D7I/CWEZMoGgEQPLgpNe40eJFig8cytB3oH+38lWVba2GpH+pUbP9syfQXQ+K2yyof6NNzW/3VBA8mzJ+CTolvc9qsH2DjGUQWmRmMlxvJ7gaLQiq0wZBJFoi4WYqtbBJ0VpsA06lMCSHAnM097eWmiIyPD13Rw01vjZbZhyXJ+Uc1ys5JG5ocIISeGGAkD01UVYOJEGB6efXspvFgbxHfRMCPDnNPD5eqb+j3pnr+cUQTY5YnhyUWHL5ObTrE/DgkPy0AbXr0cpbWuOXHuOPHULJHDsc6afiBkxDy36X9SUVtgk4ipm1zQO3D4JlBwHEdisJTzR3+i6OMYqd8lzs3ZobDpA1+XzV9SZTayGgOm+b59llG40WEievl6qeljng7vpw/hUme+Wmnmy0xjBnAPHTymyJODpOFnR3/gKurBz23b8dD0KGpvqNMOuOBH1HDy+CvJnh9zTbENOSx43hy4jgR058j3Em16LeCyD21HQWyCNHDUfC/bQo2jtWo1oFfLqBnEgXMCQZjvKpM8s9NKVphO0MO1wINuo1VLg9k1W3kloENiCY4CSdOh04HgrXH4SpUY4C0ix5HgfIqy2VVJYG1g1tQWJbZruo5Hogz72gDD7PnU+X8LqmADZIEFWGLe3z4EarNO2rX8Xw8jalP8AuO64egId6BBd1lgu0G/1GkuAbMEGIPEdzICLx+PqZSygI51Tc9creHc+iH2m/LD3MJaNYvHVdhdu4UwC+D1BH0SG9vdmewuy3CrFW83kycx5k8+/Na/C0QIhBYvFUiYY9pc3gDf01XHaYaWsbdx58O/NCJWnCCwwjbO0msApD33/AAbxJ76efRMo4rIwuIc6OAEk8v8AKKweBElzruOpOp/OSfteuWMyUh/UfYG24OLzPwHNMNzRDsttUgl8NLiXGLxwAB6AAacEViMCxrXVHG9pk3cTYDqnYElrRINhqbz1VbjnOqvDphrZyt6m2Y9Yt0lIqMWwqm0Ja202tHhtaHVOQ4TxceA+KGqYV72wHlvUWPaeHkmYek2luQG9PrPFSelRUnQowmbW55qLHYV1MGOHSU+vtGmwxJc7+1tz/HmojjHPnMIHBs37k8+gt3Uto0jFt4K7xJO8JRmyWE1gaU215Dv0Udd7AL/C5Wqw1ZrKbMokQLiw0CmEcnm9Q1npw2pXeB/9Tmz0d91y79c3l8vuuW589tl4G0sVLoy/cd+Skq4drjNwenLVPpkRIi6iBqZ9BHwj5ymR3xg6oRTER2C6m8ObIlEuaCLiU2sYFh/CQc/kpMdsJtUzmLX6ZgNR/uH7vgs/jdmup/vpu5RmBN4sII+K1eOxxp0i8tuLN5EnjzH8LI0apc8vebnj8fILKe3udboI68uH8SfB4DpJWg2fgMkZxEmRI1kBVLMTl0UlTaT3CC6Y06duSFg7E4Nqkanwqca/ZVm08Q1jg8tmmLPy6gf3Dpz79FW4TE1HyIBPMT8kQ3Cl3vX7/ZXZ59nZl7FJzQWGQdDKDxlFhaQYgiCDxQEZNLIQV3vfkEdxr2hFlbNqti4Dbz8LUFOoX1cObNIBc+lHDm5sea0uKr03087HNc0jUfmvQqoGy8oki6FxNIsDi2x6ce/NPgwWnbtFONpVfGLGVLSBlcAbXmCbjhbr0Wt2fggRmKz/ALO1cM6w3ahMEPsZ4iTY+SusbsVjh7sHmLH1F0GMU33JMbhIkcCsDjtlEvcBAaDrYQLo1uyavjFpq1DS1gvcfLXotPh9nAAQOCKsmS3KpIotl/p2CPFpgnU5m3PMmVfNw9BzZ8Smeudtvisn7T7IDXZmiJsQNDeAVc7K2LTY0boLouYEoQRct1VhEmI22ymRTbvVCYH9v/IniOgRNEyQ43J1KmxOzGvFxBGh5dkHUJG6NYgnl/KOD0xTnYDtvapq1BQpkho99wPq0fUqxpBQ0NmMboIQe18O18Mu4i8ZiABzdw8tVL8lwi4J92WlLa4u2kA86En3G+fE9B8ExmEB1MniTqSq3CvLBHAcIUlbauQWY93YD6lKzfaoqyzr7IAbMiehuFTOIbNs3IzIUtDEuqkeIMtPixp3nd3cB0CLqNY73RAUumXpqS/BUtDT0V97L1Pfpm7RDh8ihcDhqBc5tQnNNoOqv6OBptbFOwN51nvzRCLTs53qHUwcXptO/wDAbbkuVf8Aoeo9D91y1OJtj/Imo0wwG/eVLSqh2ibOYXGvBLTYGCQO/ElMjnnkjrYcl0zH07cPzipnvA1IHmm0cVmMR1HH15KWphQ4yZ69UDfiQFtbBGrTLQYOonSevyWUdsTEAf8Aj9HN+621XKwR6DsoMTi2tpufJgC8a9u8qJRT5PT0/U6ukqhwzDV8JVpjM9paP+QEnkBMk+SkwmHe7WT05eagqV3VKmd4npyHRXWAxjRo4A8nWKzVH0OktRq58/onwGaiSYlp1F56EQVLW2o3819E2tic3vEKqxb2usIKq6Nvb7hlXGB2mqiw2COcVJIdEa/TQ+aTYmz2tFuJuVo20QOypGDd4YA7E1WCxDuhEfEfZZit7UuJh1EAgwYd/wDlaTa2JDGmNeCo9n4KwLrm57SZPb+EGerCdrY68lrhabSNBBRrKJaN3dHS3yQAJpiWgHodD58ELiPa4thpw7s5t7wy+oH0TwGo9uWVdWvWpYgkHNoIceHztz6rY7N2i0t3mu7CCs6XGpvEBpPAXH8qF+1MRRc1op03hxDQZy3NhJJhvc2STMZ6cYJyd1/osPavbDQBFN08zlgfEyu2diXlo3j6AfRBnGuxALKlDLBIJztcLciNe4snubUpt/ptae5I+iLyXBJrcngO2hs51Vsl9Tye4fIwq7B5qDC056pBP8CSUK32hxT3ClDKfAnLcephW2GpQIknmTx6oZWhtnckvsU9bbFZ7w0A0mzGm8fMiPRW+FptAgd+pPMniU6pRB1Cgc0jQ+olSzfS02rt2y0w2Da+ZtAlBPylxDSDlsY58lXYqlUfY1XBvENAFvmn4R7GgBhEDy+aHIuMZKWSavhyLiyGFc3BVmMbu5XER1iylwOzaWIkh8OBi0cuR18lLV8Bqa0dKO6fBStpzcarZbOxmei12W8QQOliq/8A9NRpUnpAB9bq4wVDIwNtbl+XVQi1ycb1HqtHWitnIN+pPJvo5cjpC5aHL3LwDYim+bTHSPrwRFPNAza8YUTa4Jibp2IaSLHy5+aZP2ZM1oHJRMxLi6I7iNPPin4dhAgmfzTqpmEIC6EewOFxKA2zhw6i5gGogcgdRPIWRVYvzW8uXmiQ0Rokyk3GnZ5s7DPZZzHdwCR6hJ+kqVLNpvd/1MepsvRXNjQacNEFWx+Rj3ubZoJ0i/AX5lZ+2jqR9S1pR2pI87q7JipkeACBLgDpxgxafutHs7ZdgTDW6cPkqzBUnVHlxcAXElxPXVWL8Tl6xoRafJSmjraOk0s8/gmrYMNlzKhpniWxB7g2VQcdif21WlswJYJKhx2NdUMCw4/ZG4PD2A5ITt4LcUxaVB7xL3ZjwsAPQI7Zrc1tCNRyRow+UQdeSo9ssdma6k806gPvN5cjzVcDkvj8cl1iaEArPYrD3a8kZbj14/BE0GPd/wCSo5/QwB5gC/mi67AWkESI0Q3Y46dxyT7PwzXCcwQG1BSfuSHXuBf/AAqY7Iph1s0HhJhW2FwoaIAAHRF2ZwhJ2pJV+wnC0BaNOCtaeFssttHEVaRb4RFzdrrj+FZ4TbeIiHU6Z6hxHwIKakjKUZbqSG7SwzWva/Q+6iKZVdtXEmMz4gG4Gn8p1A2EG3Qqd2T0Qhiu5bkCFUurAuMXCXE0yQRndBEESBPeAq+m0sgcOCJSKjFpl0MPmbIVNi6eV/KUc2pUYMwaDym4PwuhKVYh4c+H33gQII4iFEmmDby0rEpvnVWmxGjxmtndfY+k/RXH/p+g8BzC5oNxBtfuuw+BZQfmaCTzd9IGqqMGmc3W6/S1NNxSdltVcGj5c1G14cDHmOKfmDhceRSU2gCAtjgOq+4N+iHX4fZcpvG/2n4fdcge6QPTwjZnloOSe7EtBj48EmDeXC4jrzUpoiZIv+cExd/kOdTzCNJ/L812HoZZvr6JKuJDbQSfRTUyHN5goFlL7CtqA2BBTcS1x93TlMedklLDAGdSNE8V2yBPHyQNYfxJaAIG8ZPNRbUwni0nMBF9D1Fx8QnYikXCB/B7rsNRLRrPTgEhp18k8mH/ANMrsJb4TzfhEd5lH4b2dqvvVIY3kDLj9B8VrmVAZggobFscSMunS11Hto979Q15LbdGP9qMI2kabGABoaYHWbk8yeam2Q8EF1pESD80T7WYZxbTebkS0x1uPkqrC1IaW+qhvbI63Q/PQWf+susftJu8XOBPQz/lZR2LL6mYgho4cb8Va0cE6s4ADd/d25TzKr8RT/rVBEb7redvgk5OrN7j7ntxfCLjZzA4ST26qPaVVtNhLvIcT0ATzh/CYMpc1x5Hn00VVXw5qvaBLnEwCSjca21FyvAmz6uc3tNwr8UhkaRqZkdlmcPukagg+YIVxiWnKCHE5tRb6BClQoq6yV+OfNQcgrGhROUuAsFWYmmS2W2LDJ6DS/qn4au8mC4Bp1gfylY03uaQ/aN2kITB1cojh8lY42gGkgXHPmgW4N5DnNaS1t3Rwnj2U22xzcYrey6oYhjqcGzgZB0sgX4F1UONLeDNRxvxHPRJg8TLCwiZuOitvZV4ZVdOhb9Vad4PP1EpQ0nKPKKXD4pzQWnTiDw+yQ05uFvcfsqlWElomPeGvrxQFH2ZpDUuPmB9E/bZ44+q6e35JpjNhMd4TOAjnwnkrFwA1+KfTLG7otFhySYjC5jIN1sjiak9823iyGq0xbVQUs4JzafFG0aOUQkaWnQ3QZ2DSlRXhrkEEDnENkCTyUeFqOcTNxz08lKw2upGlBV4oWpSDokTCStVyx19EOyu/NpPMcvNGQCCCJCB1XJ2GqZr8RquGFbMx5cO8JxcGtJg24BR4XEZjBtxtcQgM5aJqtdrbXnpwTyA5vMEJlSg11z8FJVqNYPgAEBjFckVHChpmZ5KfxWA5SRJTaNYOHzCZ+jBdM25IHy/kOx2CbUaWnTXoqqh7LszAuc49LfOJKu6lQNFynteDobJNJmkNfU01UW0gdmGYwZWAADgFi/abAFlXOBuv+BWxZhodM6ep7p2Nw7KjcrwIJ0+yUo2jXp9f2dVTWfJgjiC7XWIV97N7L//AKuF/wBv3RzPZuk24knhJ/JVlhcOWk8ByURhWWe/q/UY6mns08GN9pNjOZUNRrd03McOZVXQcV6Y9qq8TsKkTmDBPECRPlonKFkdJ6l7a2zVlVsTZOam8uFqlvLn6/JZ3E4R9CplcNDadCF6NhGECCLCI5pMZg2VBD2gj5dk3DFGcPUJQ1pTeUzAGoCtH7NYQspueR72nYKatsKmwggEgcNf8q0oExcR+fBKMKdmvWeoLV0tkFgz2K2HTqOlu44nhceY4eSsMBsZtLUlzuJ08oVkGwoMVWc09PmrpWc96+pJbE3RLUeGt0UdDEB1tCpA6RcR0UYpgCwhMxtVnkjNAEz8OCWriMv2Q9TEEO0ty4nqFM9s68UA7xZzK4ePgQVEKYBnlonMZFgEL+p3oI+6BK87Q3xFyijsuQQMrafnNStXLkD7ElNTN0XLkCEOig2foe5XLkFr6WFhR4z3fMfNKuQEPqQmz/3d/oiwuXIHP6gHaHvf9R8wpNn6H/kUq5Mt/wBsKVfjNT5JFySFo/UWI0CcuXIIBn/+QdkRTXLkFT7D3KLifzmuXIJQpTDqlXIJIwurLlyBnFMdouXIEQv94JxXLkDY0oN3/k8kq5AR7ki5cuQI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272" name="Picture 8" descr="http://2.bp.blogspot.com/-xzKOoWjchO8/UG2t5yYuKRI/AAAAAAAABEg/MfDRaa-jSZI/s1600/DSC_08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786190"/>
            <a:ext cx="3535896" cy="307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29600" cy="1143000"/>
          </a:xfrm>
        </p:spPr>
        <p:txBody>
          <a:bodyPr/>
          <a:lstStyle/>
          <a:p>
            <a:r>
              <a:rPr lang="es-ES" dirty="0" smtClean="0"/>
              <a:t>TEXTIL</a:t>
            </a:r>
            <a:endParaRPr lang="es-E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Bolsas de tela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Practicas bolsas de tela fáciles de guardar y útiles para transportar tus objetos de playa o para llevar tus compras</a:t>
            </a:r>
          </a:p>
          <a:p>
            <a:r>
              <a:rPr lang="es-ES" dirty="0" smtClean="0"/>
              <a:t>4 €</a:t>
            </a:r>
          </a:p>
          <a:p>
            <a:r>
              <a:rPr lang="es-ES" dirty="0" smtClean="0"/>
              <a:t>Nº </a:t>
            </a:r>
            <a:r>
              <a:rPr lang="es-ES" dirty="0" err="1" smtClean="0"/>
              <a:t>ref</a:t>
            </a:r>
            <a:r>
              <a:rPr lang="es-ES" dirty="0" smtClean="0"/>
              <a:t>: 018</a:t>
            </a:r>
          </a:p>
        </p:txBody>
      </p:sp>
      <p:sp>
        <p:nvSpPr>
          <p:cNvPr id="8194" name="AutoShape 2" descr="data:image/jpeg;base64,/9j/4AAQSkZJRgABAQAAAQABAAD/2wCEAAkGBhQQEBASEBAODxAPDxAODw8PDw8PDw8PFBAVFBQQFBIXGyYeFxkjGhQSHy8gIycpLCwsFR4xNTAqNSYrLCkBCQoKDgwOGg8PFyoeHCAqKSksLy4qKikpKSopLCwsMiwpLCkpKiwtKSksKSwsLCkpLCwpLCwpKSwsKSwpLCwpLP/AABEIAMcA/QMBIgACEQEDEQH/xAAcAAEAAQUBAQAAAAAAAAAAAAAABgEDBAcIAgX/xABWEAABAwICAwYNEAYIBwAAAAABAAIDBBEFEgchMQYTQVFxgRQiJVJhdJGSk6GxwdEVFyMkMjVCU1Ryc4KjsrPhM2JkorTCCERjg5TD0tMWGENFVaTw/8QAGwEBAAIDAQEAAAAAAAAAAAAAAAIDAQQFBgf/xAA3EQACAQICBgcGBQUAAAAAAAAAAQIDEQQSBRMhMUFxIjIzUWGx0RRSkaHB4RUjNIGCBiRD8PH/2gAMAwEAAhEDEQA/AN4oiIC2+Sxt2Lnkvb/7kVxWY23Lydh6Qcg2+Mleqd1269o6U8oQFxERAEREBZnmIs1ti93ub7ABtcewPOBwqkbi12VxzZhdrrAaxtabd0djkucelmzzyngYBG3m1k9245lfrjZod1jmv5r2d+6XKF9lyVuBkIiKZEIiIAo7Bj0j98qG72aOOqdSZbHfHNZJvMtRnJAAbKHi2vpYybkkAZ26fGhRUdTUu17xC57W7M8lrRs5XOLRzq1guBhmHQ0s9pL0jYai4/SOdHaUn5zi486A+yi+RuVxQ1FKxznB0sTpKaoIGUGogeYpCBfUC5hcBxOC+ugCIiALDxjFG0sEkzw5wjbqYyxfLISGsiYDte5xa0DhLgsxfGfU79XbyNcdHE2oluDY1EpLYWg3scrGSuI43xngQF/BcWM4e2WLeKiEsbPDm3xrXOja8FklhnbZ1s1hra4cBX0lHsTvBiFJOP0dWx2Hz2H/AFAHTUz3HgAIqGcs4UhQBERAFbqJwxjnu2MaXm22wF1cWDiLw58MXxj87hfXvcVnk8mbe2nsOQlFXZTD6p+YxzZd9DGS9ICGlrrgtF9uVwI5C3jWeo3ulr+h6vDZTYNkmlonu17J2tLB38bDzFSRRT4FlSFlGXCS8nb/AHmERFIpC8vdYE8S9K1OLgDjNuZAeoW2aO73da8tFnn9YX51dVuXgPEUBcREQBEVqqdZjzxNd3bLD2AxMHF2ud17ye7038yzJ2ZmOHG0jxK1h7LRt7OvulZKjBdFIlJ7THoJM0bDw2seUalkLCw3Vvjetebch1eZZqzF7DEt4REUjBD93INRU4XQtvaarFZUWFx0NR2lId2DIYQpgobglWKnHMSfY2w+lpKFjiOlzSl882U8eqIH5oUyQEHwCobSY3iFFqayujjxeFoFvZXexVAvwkljXd8pwtU6WZjS4rgNY3Vad9O91vgOkiaWnlZJMtrIAiIgLVVUtiY+SRwayNjpHuOoNY0EucTxAAqMaN5HT0slbI0tkxKplq8p2thuIoG80UUfdWFpixJzMO6HiPs+IzxUEQ498d01+wWgt+spfheHtp4IYIxZkEUcLB+qxoaPEFm2wHyNIEfU2rePd00RrYjxS0xFQw99GF9jDa5s8MUzDdk0TJWEcLXtDh4ivdbSNmikikAdHLG+J7TrDmPaWuB5iVEdEdS44a2F7i59DUVFCXEWuIpTk1dhpaOZZ4AmiIiiAoxSVm/YzUNBu2iomQ24pJ3tkce9ZH3FJXvABJ1AAkniAUI0XkziurXg5qyqOW+3e2C7RzZy36qhLekblCH5VSo+CSXOT9Ez62kHDN/w+fLqkgHRUTgOma+Lprjs5cw519jCK8VFPDMNk0TJOTM0GyyZGBwIIuHAgjjB1EKL6OX5aR9OSS6iqqilJdtIbIXNPJZw7ibpcwunhmvdl8pLb80viSpERTNMoXAbVbc8ZhxfkvNRwK3ZZBk5xxrzI4EbVZAQoC+yQWGteg4HYsayuQjasAq+pa02Lmg8RNlj11W3e3Wc0kiwANztWLibPZPqhYhYqJVN6LYx4n2oqpga0Z26mgbRxL10azr291fDyplWNaxkR9GOpaJXnMMrmg34LjVZZJr2deF8UxquRFUsZcEfVxbF4qSF89RIIoY8pfIQ4huZwaNQBO1wHOo4dLeFf+Qh72X/AEqxpmHUSs5aX+MhXNTlspFJufR7pEoaV2KvqqoRmqxWpqIvYp3mSB1sjwGsOrbYKXevPhPy13+Erv8AaXNBKrdZsDbuljd7QYhT0gpakyS09fDO5pp6qP2INcHm74wNV2lbAZpbwo/9wh52yt8rVzA4qhKWB2DhONw1cW/U0rZoiXASMuWkt2hRQ6asK4KmQ8lJV+eNY2g8dRY+zNVH7Vw8y56p/ct+aPIpwhmuYbsbb3RaRaKrxjDJjK/oCgbNM57qecl1S4HK0R5c2osicHWsNetTP16sL+Uy/wCEq/8AQuciqWVrpJkcx0d69WF/KZf8JV/7ah2jzSXSUkuKNqZnsgnxCWrpCIJ5M7ZXvzdK1pLNTYjY290eytREJZFSSTQzHUGA6SaGunEFNO+SVzXPDTT1EYytF3HM9gC+xiGPU9OQ2eoghc4ZmtlkawkXtcAlaA0KnqzD2aep+6FNdMjfbNKf7B4+0HpWtWWTcdDR+HWKrKnJ2vf5IlO6zdpSmiqmw1dPJK+B8bGxytc8l4y6gOHXfmWNuG3R0VNh9NE+rp2PDC+Rj5GhzXveXuaR2C63MtPoAtTWO9z1K0LT1WqzO178O6xv7/jah+W0vhmelRbc/urposTxMGphFPPvM8Upe0ROkEbRIGv2E3d+4eJasyryWprGxT0JShGUczeZW4d6f0N/HdrQ/LqTwzPSvtA3XMkg1HkK6ajFgBxADxK6EnLecHSej4YPJlk3mvv8LepaqOBeAvdRwLwCrTjnpUKqCqIArkPCrauQ8KAwMS92PmjylYiy8T92PmjylYa059Zl8dwVFVUUSRVVCoqhAfP0ttvgtf2IWu72Vh8y5iJXUOlU9RsQ7XP3mrl0lbyNYOQFeSUBUgVevKq4rzdAdJaER1Eg7MtV+O9c9EW1DYCQOQFdEaFB1Ep/n1X8TIudA+4vx6+6raPEhIEoiFXkShVbqhVAUMk50K+/MH0FT9wKdaZB7PS/QyffaoPoS9+Iu16nyNU30yH2xS/QSffC0cSdrQn6uP7+TNeoCqXRaB709lUVC5LrJkuU0eaSNvXSRt7rwF0qubKJ1pYvpoj9oF0mr6XE8n/UL20/5fQx6naF4C9VW0c6tgq48ue7pdeSUusg9K5BwqzdXqc7UBgYoenHzR5SsO6ysVPT/VHlKwiVpz6zL47j0l1S6XUSR6C9BeAV6CA+fpdfbBK/sxMb30zG+dcwkLprTJ7yV3JT/wAVEuZVvo1ihQFUIVFkHorxderryUB0toVPUOm+fV/xMq5xi9y3kC6K0JP6iQ9iSqH27z51znAelb80eRWUXvIyLhKpdCVQFXkRdUul0QE90IDqxH2tUeRqmemR3tqmH7O4/afkoboR9+I+1qjyNUv0xn25B2r/AJrlpYk7eg/1ceT8iBKqoUWge7K3S6ol0Fy5C7pmfPZ94LpdcysOtvzm/eC6aWxSPK/1D/j/AJfQxqraOQqzmV2spnPtkeG2Bvdt7rF9TpfjW95+auPLlzMq3Vr1Pl+NZ3n5p0BN8ZH3h9KAu5lepTrKxBQzdfH3jvSsykgLb5iCTxID52Ln2T6o8pWDmX2a/Dd8NwbG1uwsL1Cf8Y3vfzVEqbbuWqaSMLMvQcsv1Cf8Y3vPzT1Df8Y3vPzUdVIznRjXXoOV/wBQ5PjG95+avRYOfhOB5BZNUxnRH9Mp6h1t/wBmHP0XDZcykrr3dFgEdfSy004cYpg3MGuLHXY9r2kEbLOa08ygEmgCiOx9SP74nzLauUnP5KqAt9H+j7SfG1PhfyXk/wBHyl4J6of3jPOxZuDQxXlb4/5eKb5TVn68XmYrsf8AR7o/hTVZ/vWj+RLg+poOHUWPszVX4rlzpH7kDiAB5Qutty25qLDqVlNBnMbC9wMjs7iXuLjc2HCVE6vQfh73ucGSsLnOcQ2eawJNzYX1DWpQmo7zDVznmyrZb99Yii45vDS+lU9Yei45/DSelW62JHKaBsi376w1F10/hpPSqesLRddP4Z6a2Iymv9CHvxH2tUeRql2mQ+3YO1f81yl25TRbSYdP0RCJTKGOjBfK54DXWvqPDqX0N0u4eCvkbJMH52M3sFr3tGW5OwHjJWtW6e46WjcRDDVlUne1nuNCZlUFbeOh+l45PCP9Kp6z9N10nfuWtqpHpfx3Dd0vgvU1DdFt06Hqfr5O/cvPrO0/xkvflNUzP47hu6Xw+5qF77c1j411AFr9mh2m+E+YjiElvMp+ArYRcd5xdLY6li8mrvsvv8behVERWHECIiAIiIAiIgKPeACSQAASSTYADaSVBsY0kyQRR1YoXSYa+cRdE7/lnMZNhUtgyH2Nx9zdwLrjULhXt3sT6yooMNY57Yqp0tRXlhyk0UAbeInbZ73sbq8l1J8UwiOop5KaRo3qWMxFo1ZW2sC3iI1EcVgrFlVnLbcwZFNUtlYySNzXxyMbIx7Tdr2OF2uB4QQQVdWvdFddLT9EYTV/p6B2eAnVvtI93SuZr1tB2cQe1u0FbCWJxyysE7hEVupmyMe7bkY51uOwuoGT5uP7qqagDDVTCLfCQwZXvc620hrATbWNezWFg4PpEoauTeoagb4dTGyMfFnPE3OBc9jaotorb0dLWV1U1k05fE2Nz2B28DI5xbFf3Is5o1cA5V93Snhm+YZUPY0b5BkqA4ABwbG8OcQ7aOlzHmVKnJxzLcdCVClCpqZXzbNt1ZN+FuHNEwRfA3C4y+roIJZTeTp45Hdc6N7mZz2SGg86++rYvMk0aVSDpzcHvTt8AiIskAsfEMRjp43SzyNiiYLve82aLmw8ZA51kLVWkWrdiOJUmFQuO9skbLVlp2EtzG/zYrkX1ZpG8ICEJyyq5szDsTiqIxLBLHNG4kB8bg5pINiLjhBWSteaG4t6ixGnJuafEpmAE3OUAMB597K2GhmLurhERCQREQBERAEREAREQBERAEREAREQEYwzE2SYxXxAXkp6OiZmvcAOdNI5tuA9PGezYcQUnWvtwDd8xfdBUbW9EwUoP60LHNeOazVsFWVFZ28F5GEauxHG3SbqqOJrGximbLTOePdzskonVBDz1rTks3gIceHVtFanbTX3XX6xpm5vU/e/5gtsKyukstvdRGDvfmFaqmZo3g7CxwPIQVdVHtuCOMELXJmuNBzfadQeOoaO5BH6VP8AEqQTQzROAIlikiIOwhzC0jxqDaF48lLVMO2Oscw8rYo2nyLYSqo9mjex7/uZNeHkiEaIZr4eWnUY6h7XDiLmMefvqbqE6NW5HYnFs3uvksOIXMY8UamyxQ7NEcd+ok+/b8doREVxpmJi+Itpqead4JbBE+UgbXZWk5R2Ta3OtbaHMOfNPW4jP00kjzE12v3b3b5Na/B+iA5CF9zS/iJjw8RNuX1U8cQDfdEN9kPdLGj6ykG5HAugqKCDVmYzNKRwzOOZ55MxNuwAhrvpVbcEvmyN7j8PdT4zjLC0tjqBT1MR4H3MjpCOR0tlPF8TEJBHiFG42G/Q1VNfhz+xStA7Fo5O4F9tC6KS2IIiISCIiAIiIAiIgCIiAIiIAiIgI7u33ZswuGOV8UkwlmEAbG5rSCY3vuS7gswqGHTwz4NDL9adjfI0rL08N9o0p4q9h7tPOPOtLRlb1CjCcbspnJp7Cb7kNJT8PNZalbUdGVktaS6pMRYZNrP0Ts2zbq5FI26dXfCw5gH6tcXHxwBasbqRxW3qKctrXn6leskTSDd+0Yw/EjTvyup943kSNLg6zG5sxAHwD3VsbcfpIZiM7oG08sJbC6bM97HAhr2Ntq4enHcWiGqe6GX9UZO0pfxoVCtQhkbtuQjN3sbjxHEGU8Uk0pIjiYZHkAuIaBcmw2qLeu1QcD5zyU8vnC+ru7HUyv7Um+4Vz/GvPYivKnax6HAYOniItzvsfD/hsbcXu3pqV9eZN9yVNdLUQ5YyTvbybZhwG1tSlProUf8Ab+CPpWmogsljloLGVI7FY61TRtGpLNK9+f2Jzud3aU9PV4jK/fd6qpInw2Zc6jIX3HBreFLcL3fUtTNHDGZd8lLgzNGWglrHPOvkaVpogL7+4FvVOl7BmP8A60o86zRxU1JQ2Wb82V4rR9JwlUd7qPf3LZw8DdSsurGA2MkYI1EF7bgq8uZt2FIGYlXiw11k79g+HIX/AMy7SVzx9etqo3tc2xuqcypxrConPYYoGTVTunGUuBuy/BfNE3mJU6FfH8bF37fSuXGtCutA4h3FLKaCx2Vt5d/j9je26vEGmvweIOF3VM82cEZQ1kDm5TymQdxS3fR1w7oXMGUcStyRi2wbD5EyBY/a+j8/sdSorNEfYo/o2fdCvKB1giIgCIiAIiIAiIgCIiAIiIDXWnQdTYjxVsX4coWjGOW9NOnvYztyH7si0S0roYZ9ApnvMtjrqrnKwwq4t+JQy5nU80KHqlJ2jN+NAte5lsDQl75ydozfjwKut2cuRmK6SNr7ufeyv7Un/DK59jXQW7j3tr+05/wyufIivJY3ej1+h+pLmZTHK616ssV0BctneRczXUn0cNviUPYZMfsyPOouApVozb1SZ9BMfE1WYftY8zXxnYT5PyNyLnDSDqxWuH9uPHEw+ddHrnDSL77V/wBMz8CNejW8+c43s/3PhtKvNKsMKuAqw4zL2ZeZDqPIV5BSQ6jyLJE6hpR7Gz5jfIFdXiEdK35o8i9qk9QEREAREQBERAEREAREQBERAa905DqW3tyDyPWiWhby06yWw6IddWxDuRSu8y0YF0cN1Cme8usCuhWWlXWlbqKGexGFPtC8YGJPt8hm/GgUBCnuhV3VKTtGb8aBQrdm+RmPWRtPd0eplf2pN9wrn6Nb/wB3xthld2rIO61c/sK8ljd6PXaI7OXMy41fY5YsZV5r1zGd5GQHqUaNT1RZ9DMPEFEs6k+jiS2JQdlkzfsnHzKyg/zI80a2LX5E+T8jc65t0iHqtXfTDxRMHmXSS5r3fuvild2wR3GtC9Et588xnU/c+G1XmtVthV5pVhxWyoYquZqK9BHnUeQ+RZInUUewcg8i9K1SOvGw8bGn90K6qT1AREQBERAEREAREQBERAEREBGt3m4wYpTxwmV0O9TicOaA65Eb2WN+Czz3FBxoF/bH+DYtuorI1ZRVkyLinvNRjQR+2O8G1evWK/bHeCb6VtpFP2ip3mMke41MNBh+WHwTfSpDuJ0bep1S6ffzLmgfDlLQ0dM9jr/ueNThFh16klZsKEVtsfP3QYQKulmpy4sEzCwvAuW34bLX7dCgH9bf4Nq2gi1Z04z6yNuliatJWhKxrNuhkD+tP7xq9jQ6PlT+8atkoq/ZqXul34hiff8AL0Nb+s+PlTu8C+nuc0bCkqY59/e8xZ7NytAJcxzNfM6/MpqiysNSTuomJY/ESTi57Hy9Atd41ociqqmaodVTMM8jpC0NjLWk8AuFsRFeaEoRkrSVzV40GRfK5u8Yq+sgzgq5O8atnos3ZV7NS901gdCbflb+8avDtCQ+VnwY9K2kiXZj2Wl7pbp4sjGtvfK1rb8dha6uIiwbAREQBERAEREAREQBERAEREA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196" name="Picture 4" descr="http://www.tienequesermio.com/admin/productos/bolsa-tela-publicitar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342330"/>
            <a:ext cx="4469073" cy="3515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Camisetas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Diversas camisetas con varios diseños y colores para diferenciar</a:t>
            </a:r>
          </a:p>
          <a:p>
            <a:r>
              <a:rPr lang="es-ES" dirty="0" smtClean="0"/>
              <a:t>10  €</a:t>
            </a:r>
          </a:p>
          <a:p>
            <a:r>
              <a:rPr lang="es-ES" dirty="0" smtClean="0"/>
              <a:t>Nº </a:t>
            </a:r>
            <a:r>
              <a:rPr lang="es-ES" dirty="0" err="1" smtClean="0"/>
              <a:t>ref</a:t>
            </a:r>
            <a:r>
              <a:rPr lang="es-ES" dirty="0" smtClean="0"/>
              <a:t>: 019</a:t>
            </a:r>
            <a:endParaRPr lang="es-ES" dirty="0"/>
          </a:p>
        </p:txBody>
      </p:sp>
      <p:pic>
        <p:nvPicPr>
          <p:cNvPr id="4" name="3 Imagen" descr="https://encrypted-tbn0.gstatic.com/images?q=tbn:ANd9GcTW5PJRxmiSTIIxlmM4V1Sk_O8PizovUyHf0U0KboxNRqL71Xdsj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928934"/>
            <a:ext cx="19526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Sidra Asturiana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571612"/>
            <a:ext cx="8401080" cy="314327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s-ES" dirty="0" smtClean="0"/>
              <a:t>	Uno de nuestros productos </a:t>
            </a:r>
          </a:p>
          <a:p>
            <a:pPr algn="just">
              <a:buNone/>
            </a:pPr>
            <a:r>
              <a:rPr lang="es-ES" dirty="0" smtClean="0"/>
              <a:t>es una de las mejores sidras</a:t>
            </a:r>
          </a:p>
          <a:p>
            <a:pPr algn="just">
              <a:buNone/>
            </a:pPr>
            <a:r>
              <a:rPr lang="es-ES" dirty="0" smtClean="0"/>
              <a:t> de España, la de Asturias.</a:t>
            </a:r>
          </a:p>
          <a:p>
            <a:pPr algn="just">
              <a:buNone/>
            </a:pPr>
            <a:r>
              <a:rPr lang="es-ES" dirty="0" smtClean="0"/>
              <a:t> Sidra de la mejor</a:t>
            </a:r>
          </a:p>
          <a:p>
            <a:pPr algn="just">
              <a:buNone/>
            </a:pPr>
            <a:r>
              <a:rPr lang="es-ES" dirty="0" smtClean="0"/>
              <a:t>calidad procedente</a:t>
            </a:r>
          </a:p>
          <a:p>
            <a:pPr algn="just">
              <a:buNone/>
            </a:pPr>
            <a:r>
              <a:rPr lang="es-ES" dirty="0" smtClean="0"/>
              <a:t> de las bodegas</a:t>
            </a:r>
          </a:p>
          <a:p>
            <a:pPr algn="just">
              <a:buNone/>
            </a:pPr>
            <a:r>
              <a:rPr lang="es-ES" dirty="0" smtClean="0"/>
              <a:t> y manzanas asturianas</a:t>
            </a:r>
          </a:p>
          <a:p>
            <a:pPr algn="just">
              <a:buNone/>
            </a:pPr>
            <a:r>
              <a:rPr lang="es-ES" dirty="0" smtClean="0"/>
              <a:t>	nº </a:t>
            </a:r>
            <a:r>
              <a:rPr lang="es-ES" dirty="0" err="1" smtClean="0"/>
              <a:t>ref</a:t>
            </a:r>
            <a:r>
              <a:rPr lang="es-ES" dirty="0" smtClean="0"/>
              <a:t>: 001</a:t>
            </a:r>
          </a:p>
          <a:p>
            <a:pPr algn="just">
              <a:buNone/>
            </a:pPr>
            <a:r>
              <a:rPr lang="es-ES" dirty="0" smtClean="0"/>
              <a:t>2€/botella</a:t>
            </a:r>
            <a:endParaRPr lang="es-ES" dirty="0"/>
          </a:p>
        </p:txBody>
      </p:sp>
      <p:pic>
        <p:nvPicPr>
          <p:cNvPr id="4" name="5 Marcador de contenido" descr="sidruca pa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28736"/>
            <a:ext cx="3450148" cy="4665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Marañuelas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28586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Las marañuelas</a:t>
            </a:r>
            <a:r>
              <a:rPr lang="es-ES" b="1" dirty="0" smtClean="0"/>
              <a:t> se elaboran artesanalmente siguiendo el método tradicional, a base de harina, azúcar, yemas de huevo, mantequilla cocida y raspadura de limón.</a:t>
            </a:r>
            <a:r>
              <a:rPr lang="es-ES" dirty="0" smtClean="0"/>
              <a:t> La máxima calidad de la materia prima que lo componen y su esmerada elaboración le proporcionan el inconfundible sabor que lo convierten en un dulce exquisito al paladar.</a:t>
            </a:r>
          </a:p>
          <a:p>
            <a:pPr>
              <a:buNone/>
            </a:pPr>
            <a:r>
              <a:rPr lang="es-ES" dirty="0" smtClean="0"/>
              <a:t> nº </a:t>
            </a:r>
            <a:r>
              <a:rPr lang="es-ES" dirty="0" err="1" smtClean="0"/>
              <a:t>ref</a:t>
            </a:r>
            <a:r>
              <a:rPr lang="es-ES" dirty="0" smtClean="0"/>
              <a:t>: 002</a:t>
            </a:r>
          </a:p>
          <a:p>
            <a:pPr>
              <a:buNone/>
            </a:pPr>
            <a:r>
              <a:rPr lang="es-ES" dirty="0" smtClean="0"/>
              <a:t>5 € media docena</a:t>
            </a:r>
          </a:p>
          <a:p>
            <a:endParaRPr lang="es-ES" dirty="0"/>
          </a:p>
        </p:txBody>
      </p:sp>
      <p:pic>
        <p:nvPicPr>
          <p:cNvPr id="4" name="3 Imagen" descr="http://blogsrt.fetenweb.com/wp-content/uploads/2011/04/mara%C3%B1uelas-de-luanc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286256"/>
            <a:ext cx="3000364" cy="231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Luanquinas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Pequeña pastas de mantequilla propias de pueblos asturianos con forma de estrella, dulces y crujientes son una acompañante ideal con tu desayuno o merienda</a:t>
            </a:r>
          </a:p>
          <a:p>
            <a:r>
              <a:rPr lang="es-ES" dirty="0" smtClean="0"/>
              <a:t>Nº </a:t>
            </a:r>
            <a:r>
              <a:rPr lang="es-ES" dirty="0" err="1" smtClean="0"/>
              <a:t>ref</a:t>
            </a:r>
            <a:r>
              <a:rPr lang="es-ES" dirty="0" smtClean="0"/>
              <a:t>: 003</a:t>
            </a:r>
          </a:p>
          <a:p>
            <a:r>
              <a:rPr lang="es-ES" dirty="0" smtClean="0"/>
              <a:t>5€/media docena</a:t>
            </a:r>
          </a:p>
          <a:p>
            <a:pPr>
              <a:buNone/>
            </a:pPr>
            <a:endParaRPr lang="es-ES" dirty="0" smtClean="0"/>
          </a:p>
        </p:txBody>
      </p:sp>
      <p:sp>
        <p:nvSpPr>
          <p:cNvPr id="1028" name="AutoShape 4" descr="http://www.asturiasenimagenes.com/fots_blog/casa_paquin_perdones_08-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0" name="Picture 6" descr="http://www.asturiasenimagenes.com/fots_blog/casa_paquin_perdones_08-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786190"/>
            <a:ext cx="3775971" cy="250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Llambionadas</a:t>
            </a:r>
            <a:r>
              <a:rPr lang="es-ES" dirty="0" smtClean="0"/>
              <a:t> llaniscas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Pastelitos de chocolate recubiertos con una capa de chocolate de colores con una decoración inspirada en los cubos de la memoria llaniscos.</a:t>
            </a:r>
          </a:p>
          <a:p>
            <a:r>
              <a:rPr lang="es-ES" dirty="0" smtClean="0"/>
              <a:t>Nº </a:t>
            </a:r>
            <a:r>
              <a:rPr lang="es-ES" dirty="0" err="1" smtClean="0"/>
              <a:t>ref</a:t>
            </a:r>
            <a:r>
              <a:rPr lang="es-ES" dirty="0" smtClean="0"/>
              <a:t> 004</a:t>
            </a:r>
          </a:p>
          <a:p>
            <a:r>
              <a:rPr lang="es-ES" dirty="0" smtClean="0"/>
              <a:t>15 €/ 6 </a:t>
            </a:r>
            <a:r>
              <a:rPr lang="es-ES" dirty="0" err="1" smtClean="0"/>
              <a:t>uds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214818"/>
            <a:ext cx="3507376" cy="227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Corbatas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Pastas de hojaldre horneadas con una capa de azúcar glas horneado por encima también con opción de chocolate</a:t>
            </a:r>
          </a:p>
          <a:p>
            <a:r>
              <a:rPr lang="es-ES" dirty="0" smtClean="0"/>
              <a:t>Nº </a:t>
            </a:r>
            <a:r>
              <a:rPr lang="es-ES" dirty="0" err="1" smtClean="0"/>
              <a:t>ref</a:t>
            </a:r>
            <a:r>
              <a:rPr lang="es-ES" dirty="0" smtClean="0"/>
              <a:t>: 005</a:t>
            </a:r>
          </a:p>
          <a:p>
            <a:r>
              <a:rPr lang="es-ES" dirty="0" smtClean="0"/>
              <a:t>4,5 €/ 10 </a:t>
            </a:r>
            <a:r>
              <a:rPr lang="es-ES" dirty="0" err="1" smtClean="0"/>
              <a:t>uds.</a:t>
            </a:r>
            <a:endParaRPr lang="es-ES" dirty="0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286124"/>
            <a:ext cx="4970860" cy="3357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s-ES" dirty="0" smtClean="0"/>
              <a:t>Moscovitas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4298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    Finas pastas de almendra </a:t>
            </a:r>
            <a:r>
              <a:rPr lang="es-ES" dirty="0" err="1" smtClean="0"/>
              <a:t>marcona</a:t>
            </a:r>
            <a:r>
              <a:rPr lang="es-ES" dirty="0" smtClean="0"/>
              <a:t> seleccionada y nata, bañadas con una cobertura de chocolate de primerísima calidad, además de un último ingrediente secreto creado en exclusiva por Rialto. </a:t>
            </a:r>
          </a:p>
          <a:p>
            <a:pPr algn="just">
              <a:buNone/>
            </a:pPr>
            <a:r>
              <a:rPr lang="es-ES" dirty="0" smtClean="0"/>
              <a:t>	Nº </a:t>
            </a:r>
            <a:r>
              <a:rPr lang="es-ES" dirty="0" err="1" smtClean="0"/>
              <a:t>ref</a:t>
            </a:r>
            <a:r>
              <a:rPr lang="es-ES" dirty="0" smtClean="0"/>
              <a:t>: 006</a:t>
            </a:r>
          </a:p>
          <a:p>
            <a:pPr algn="just"/>
            <a:r>
              <a:rPr lang="es-ES" dirty="0" smtClean="0"/>
              <a:t>1,50 €/</a:t>
            </a:r>
            <a:r>
              <a:rPr lang="es-ES" dirty="0" err="1" smtClean="0"/>
              <a:t>und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929066"/>
            <a:ext cx="2742837" cy="196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Fabada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s-ES" dirty="0" smtClean="0"/>
              <a:t>Plato muy característico </a:t>
            </a:r>
          </a:p>
          <a:p>
            <a:pPr algn="just">
              <a:buNone/>
            </a:pPr>
            <a:r>
              <a:rPr lang="es-ES" dirty="0" smtClean="0"/>
              <a:t>tanto de </a:t>
            </a:r>
            <a:r>
              <a:rPr lang="es-ES" dirty="0" err="1" smtClean="0"/>
              <a:t>asturias</a:t>
            </a:r>
            <a:r>
              <a:rPr lang="es-ES" dirty="0" smtClean="0"/>
              <a:t> </a:t>
            </a:r>
          </a:p>
          <a:p>
            <a:pPr algn="just">
              <a:buNone/>
            </a:pPr>
            <a:r>
              <a:rPr lang="es-ES" dirty="0" smtClean="0"/>
              <a:t>como ya de todo </a:t>
            </a:r>
          </a:p>
          <a:p>
            <a:pPr algn="just">
              <a:buNone/>
            </a:pPr>
            <a:r>
              <a:rPr lang="es-ES" dirty="0" smtClean="0"/>
              <a:t>nuestro país; </a:t>
            </a:r>
          </a:p>
          <a:p>
            <a:pPr algn="just">
              <a:buNone/>
            </a:pPr>
            <a:r>
              <a:rPr lang="es-ES" dirty="0" smtClean="0"/>
              <a:t>que no solo es popular </a:t>
            </a:r>
          </a:p>
          <a:p>
            <a:pPr algn="just">
              <a:buNone/>
            </a:pPr>
            <a:r>
              <a:rPr lang="es-ES" dirty="0" smtClean="0"/>
              <a:t>en nuestra gastronomía </a:t>
            </a:r>
          </a:p>
          <a:p>
            <a:pPr algn="just">
              <a:buNone/>
            </a:pPr>
            <a:r>
              <a:rPr lang="es-ES" dirty="0" smtClean="0"/>
              <a:t>sino que también se está </a:t>
            </a:r>
          </a:p>
          <a:p>
            <a:pPr algn="just">
              <a:buNone/>
            </a:pPr>
            <a:r>
              <a:rPr lang="es-ES" dirty="0" smtClean="0"/>
              <a:t>extendiendo a otras zonas del mundo.</a:t>
            </a:r>
          </a:p>
          <a:p>
            <a:pPr algn="just">
              <a:buNone/>
            </a:pPr>
            <a:r>
              <a:rPr lang="es-ES" dirty="0" smtClean="0"/>
              <a:t>Nº </a:t>
            </a:r>
            <a:r>
              <a:rPr lang="es-ES" dirty="0" err="1" smtClean="0"/>
              <a:t>ref</a:t>
            </a:r>
            <a:r>
              <a:rPr lang="es-ES" dirty="0" smtClean="0"/>
              <a:t>: 007         </a:t>
            </a:r>
            <a:r>
              <a:rPr lang="es-ES" sz="6500" dirty="0" smtClean="0"/>
              <a:t> </a:t>
            </a:r>
            <a:r>
              <a:rPr lang="es-ES" dirty="0" smtClean="0"/>
              <a:t>18,65 €/lote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428736"/>
            <a:ext cx="3222264" cy="284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443</Words>
  <PresentationFormat>Presentación en pantalla (4:3)</PresentationFormat>
  <Paragraphs>95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CATÁLOGO</vt:lpstr>
      <vt:lpstr>ALIMENTACIÓN</vt:lpstr>
      <vt:lpstr>Sidra Asturiana</vt:lpstr>
      <vt:lpstr>Marañuelas</vt:lpstr>
      <vt:lpstr>Luanquinas</vt:lpstr>
      <vt:lpstr>Llambionadas llaniscas</vt:lpstr>
      <vt:lpstr>Corbatas</vt:lpstr>
      <vt:lpstr>Moscovitas</vt:lpstr>
      <vt:lpstr>Fabada</vt:lpstr>
      <vt:lpstr>Carbayones</vt:lpstr>
      <vt:lpstr>Mermeladas</vt:lpstr>
      <vt:lpstr>ARTESANÍA</vt:lpstr>
      <vt:lpstr>Jabón artesanal</vt:lpstr>
      <vt:lpstr>Jarras de cerveza</vt:lpstr>
      <vt:lpstr>Vasos de sidra</vt:lpstr>
      <vt:lpstr>Escanciadores de sidra</vt:lpstr>
      <vt:lpstr>Imanes</vt:lpstr>
      <vt:lpstr>Pisapapeles</vt:lpstr>
      <vt:lpstr>Pulseras Decenarios </vt:lpstr>
      <vt:lpstr>Collar de pistachos</vt:lpstr>
      <vt:lpstr>TEXTIL</vt:lpstr>
      <vt:lpstr>Bolsas de tela</vt:lpstr>
      <vt:lpstr>Camisetas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Your User Name</cp:lastModifiedBy>
  <cp:revision>37</cp:revision>
  <dcterms:modified xsi:type="dcterms:W3CDTF">2014-03-18T17:18:18Z</dcterms:modified>
</cp:coreProperties>
</file>