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70" r:id="rId3"/>
    <p:sldId id="257" r:id="rId4"/>
    <p:sldId id="258" r:id="rId5"/>
    <p:sldId id="259" r:id="rId6"/>
    <p:sldId id="260" r:id="rId7"/>
    <p:sldId id="265" r:id="rId8"/>
    <p:sldId id="261" r:id="rId9"/>
    <p:sldId id="271" r:id="rId10"/>
    <p:sldId id="272" r:id="rId11"/>
    <p:sldId id="273" r:id="rId12"/>
    <p:sldId id="274" r:id="rId13"/>
    <p:sldId id="275" r:id="rId14"/>
    <p:sldId id="269" r:id="rId15"/>
    <p:sldId id="268" r:id="rId16"/>
    <p:sldId id="267" r:id="rId17"/>
    <p:sldId id="266" r:id="rId18"/>
    <p:sldId id="276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717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230CA-D5C5-495A-9832-EE1515ABDD9D}" type="datetimeFigureOut">
              <a:rPr lang="es-ES" smtClean="0"/>
              <a:pPr/>
              <a:t>31/03/2014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171D4-8ACA-4F23-A5ED-88953CAC7C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171D4-8ACA-4F23-A5ED-88953CAC7C78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A14B60-C133-410F-9E93-D8BBC3CD106C}" type="datetimeFigureOut">
              <a:rPr lang="es-ES" smtClean="0"/>
              <a:pPr/>
              <a:t>31/03/2014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23D98F-8468-40D2-B4C4-A96DBA5496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14B60-C133-410F-9E93-D8BBC3CD106C}" type="datetimeFigureOut">
              <a:rPr lang="es-ES" smtClean="0"/>
              <a:pPr/>
              <a:t>31/03/2014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23D98F-8468-40D2-B4C4-A96DBA5496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14B60-C133-410F-9E93-D8BBC3CD106C}" type="datetimeFigureOut">
              <a:rPr lang="es-ES" smtClean="0"/>
              <a:pPr/>
              <a:t>31/03/2014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23D98F-8468-40D2-B4C4-A96DBA5496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14B60-C133-410F-9E93-D8BBC3CD106C}" type="datetimeFigureOut">
              <a:rPr lang="es-ES" smtClean="0"/>
              <a:pPr/>
              <a:t>31/03/2014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23D98F-8468-40D2-B4C4-A96DBA5496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14B60-C133-410F-9E93-D8BBC3CD106C}" type="datetimeFigureOut">
              <a:rPr lang="es-ES" smtClean="0"/>
              <a:pPr/>
              <a:t>31/03/2014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23D98F-8468-40D2-B4C4-A96DBA5496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14B60-C133-410F-9E93-D8BBC3CD106C}" type="datetimeFigureOut">
              <a:rPr lang="es-ES" smtClean="0"/>
              <a:pPr/>
              <a:t>31/03/2014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23D98F-8468-40D2-B4C4-A96DBA5496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14B60-C133-410F-9E93-D8BBC3CD106C}" type="datetimeFigureOut">
              <a:rPr lang="es-ES" smtClean="0"/>
              <a:pPr/>
              <a:t>31/03/2014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23D98F-8468-40D2-B4C4-A96DBA5496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14B60-C133-410F-9E93-D8BBC3CD106C}" type="datetimeFigureOut">
              <a:rPr lang="es-ES" smtClean="0"/>
              <a:pPr/>
              <a:t>31/03/2014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23D98F-8468-40D2-B4C4-A96DBA5496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14B60-C133-410F-9E93-D8BBC3CD106C}" type="datetimeFigureOut">
              <a:rPr lang="es-ES" smtClean="0"/>
              <a:pPr/>
              <a:t>31/03/2014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23D98F-8468-40D2-B4C4-A96DBA5496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7A14B60-C133-410F-9E93-D8BBC3CD106C}" type="datetimeFigureOut">
              <a:rPr lang="es-ES" smtClean="0"/>
              <a:pPr/>
              <a:t>31/03/2014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23D98F-8468-40D2-B4C4-A96DBA5496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A14B60-C133-410F-9E93-D8BBC3CD106C}" type="datetimeFigureOut">
              <a:rPr lang="es-ES" smtClean="0"/>
              <a:pPr/>
              <a:t>31/03/2014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23D98F-8468-40D2-B4C4-A96DBA54969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7A14B60-C133-410F-9E93-D8BBC3CD106C}" type="datetimeFigureOut">
              <a:rPr lang="es-ES" smtClean="0"/>
              <a:pPr/>
              <a:t>31/03/2014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23D98F-8468-40D2-B4C4-A96DBA54969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7271816" cy="1470025"/>
          </a:xfrm>
        </p:spPr>
        <p:txBody>
          <a:bodyPr>
            <a:normAutofit/>
          </a:bodyPr>
          <a:lstStyle/>
          <a:p>
            <a:pPr algn="ctr"/>
            <a:r>
              <a:rPr lang="es-ES" sz="8800" i="1" dirty="0" smtClean="0">
                <a:latin typeface="Broadway" pitchFamily="82" charset="0"/>
              </a:rPr>
              <a:t>Catálogo </a:t>
            </a:r>
            <a:endParaRPr lang="es-ES" sz="8800" i="1" dirty="0">
              <a:latin typeface="Broadway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s-ES" sz="8800" dirty="0" smtClean="0">
                <a:latin typeface="Broadway" pitchFamily="82" charset="0"/>
              </a:rPr>
              <a:t>DE PRODUCTOS</a:t>
            </a:r>
            <a:endParaRPr lang="es-ES" sz="8800" dirty="0">
              <a:latin typeface="Broadway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Referencia: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008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Procedencia: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 Madrid (Fabrica de productos típicos de la zona)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Presentación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s-ES" sz="2400" dirty="0" smtClean="0"/>
              <a:t> Envase de 370 </a:t>
            </a:r>
            <a:r>
              <a:rPr lang="es-ES" sz="2400" dirty="0" err="1" smtClean="0"/>
              <a:t>cc</a:t>
            </a:r>
            <a:endParaRPr lang="es-E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Precio: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3€</a:t>
            </a:r>
            <a:endParaRPr lang="es-ES" sz="2200" i="1" dirty="0" smtClean="0">
              <a:latin typeface="Arial" pitchFamily="34" charset="0"/>
              <a:cs typeface="Arial" pitchFamily="34" charset="0"/>
            </a:endParaRPr>
          </a:p>
          <a:p>
            <a:endParaRPr lang="es-ES" sz="22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200" b="1" i="1" dirty="0" smtClean="0">
                <a:latin typeface="Arial" pitchFamily="34" charset="0"/>
                <a:cs typeface="Arial" pitchFamily="34" charset="0"/>
              </a:rPr>
              <a:t>Características:</a:t>
            </a:r>
            <a:r>
              <a:rPr lang="es-ES" dirty="0" smtClean="0"/>
              <a:t>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Combinación de tomate, </a:t>
            </a: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cebolla y calabacín.</a:t>
            </a: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 Un pisto mas suave y digestivo.</a:t>
            </a: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 Perfecto como primer plato o guarnición.</a:t>
            </a: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Pisto manchego</a:t>
            </a:r>
            <a:endParaRPr lang="es-ES" dirty="0"/>
          </a:p>
        </p:txBody>
      </p:sp>
      <p:pic>
        <p:nvPicPr>
          <p:cNvPr id="4" name="Picture 2" descr="C:\Users\2pcpi\Desktop\LOGO - c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88640"/>
            <a:ext cx="1781969" cy="110075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645024"/>
            <a:ext cx="2333029" cy="30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Referencia: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009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Procedencia: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 Madrid (Fabrica de productos típicos de la zona)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Presentación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s-ES" sz="2400" dirty="0" smtClean="0"/>
              <a:t> Envase de 370 </a:t>
            </a:r>
            <a:r>
              <a:rPr lang="es-ES" sz="2400" dirty="0" err="1" smtClean="0"/>
              <a:t>cc</a:t>
            </a:r>
            <a:endParaRPr lang="es-E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Precio: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3€</a:t>
            </a:r>
            <a:endParaRPr lang="es-ES" sz="2200" i="1" dirty="0" smtClean="0">
              <a:latin typeface="Arial" pitchFamily="34" charset="0"/>
              <a:cs typeface="Arial" pitchFamily="34" charset="0"/>
            </a:endParaRPr>
          </a:p>
          <a:p>
            <a:endParaRPr lang="es-ES" sz="22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200" b="1" i="1" dirty="0" smtClean="0">
                <a:latin typeface="Arial" pitchFamily="34" charset="0"/>
                <a:cs typeface="Arial" pitchFamily="34" charset="0"/>
              </a:rPr>
              <a:t>Características:</a:t>
            </a:r>
            <a:r>
              <a:rPr lang="es-ES" dirty="0" smtClean="0"/>
              <a:t>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Todos los sabores</a:t>
            </a: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 de la huerta en su plato. </a:t>
            </a: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Sabrosa fritura de hortalizas</a:t>
            </a: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 que solo o acompañado</a:t>
            </a: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 completará multitud de platos.</a:t>
            </a: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Pisto de calabacín</a:t>
            </a:r>
            <a:endParaRPr lang="es-ES" dirty="0"/>
          </a:p>
        </p:txBody>
      </p:sp>
      <p:pic>
        <p:nvPicPr>
          <p:cNvPr id="4" name="Picture 2" descr="C:\Users\2pcpi\Desktop\LOGO - c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88640"/>
            <a:ext cx="1781969" cy="110075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977472"/>
            <a:ext cx="1883271" cy="272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Referencia: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0010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Procedencia: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 Madrid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Presentación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: 1 marco para foto tamaño carnet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Precio: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4€</a:t>
            </a:r>
            <a:endParaRPr lang="es-ES" sz="2200" i="1" dirty="0" smtClean="0">
              <a:latin typeface="Arial" pitchFamily="34" charset="0"/>
              <a:cs typeface="Arial" pitchFamily="34" charset="0"/>
            </a:endParaRPr>
          </a:p>
          <a:p>
            <a:endParaRPr lang="es-ES" sz="22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200" b="1" i="1" dirty="0" smtClean="0">
                <a:latin typeface="Arial" pitchFamily="34" charset="0"/>
                <a:cs typeface="Arial" pitchFamily="34" charset="0"/>
              </a:rPr>
              <a:t>Características</a:t>
            </a:r>
            <a:r>
              <a:rPr lang="es-ES" sz="2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Marco Porta foto de</a:t>
            </a: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Porcelana Osita Rosa</a:t>
            </a:r>
            <a:endParaRPr lang="es-E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Marco de osito</a:t>
            </a:r>
            <a:endParaRPr lang="es-ES" dirty="0"/>
          </a:p>
        </p:txBody>
      </p:sp>
      <p:pic>
        <p:nvPicPr>
          <p:cNvPr id="4" name="Picture 2" descr="C:\Users\2pcpi\Desktop\LOGO - c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88640"/>
            <a:ext cx="1781969" cy="1100750"/>
          </a:xfrm>
          <a:prstGeom prst="rect">
            <a:avLst/>
          </a:prstGeom>
          <a:noFill/>
        </p:spPr>
      </p:pic>
      <p:pic>
        <p:nvPicPr>
          <p:cNvPr id="5" name="Picture 2" descr="http://www.caramelospaco.com/Admin/admin_content/image/32m3efqv.mu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437112"/>
            <a:ext cx="2138735" cy="211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Referencia: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0011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Procedencia: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 Madrid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Presentación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: 1 toalla con forma de bollito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Precio: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3€</a:t>
            </a:r>
            <a:endParaRPr lang="es-ES" sz="2200" i="1" dirty="0" smtClean="0">
              <a:latin typeface="Arial" pitchFamily="34" charset="0"/>
              <a:cs typeface="Arial" pitchFamily="34" charset="0"/>
            </a:endParaRPr>
          </a:p>
          <a:p>
            <a:endParaRPr lang="es-ES" sz="22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200" b="1" i="1" dirty="0" smtClean="0">
                <a:latin typeface="Arial" pitchFamily="34" charset="0"/>
                <a:cs typeface="Arial" pitchFamily="34" charset="0"/>
              </a:rPr>
              <a:t>Características</a:t>
            </a:r>
            <a:r>
              <a:rPr lang="es-ES" sz="2200" i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NO ES UN ALIMENTO</a:t>
            </a:r>
            <a:endParaRPr lang="es-E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Toalla bollito</a:t>
            </a:r>
            <a:endParaRPr lang="es-ES" dirty="0"/>
          </a:p>
        </p:txBody>
      </p:sp>
      <p:pic>
        <p:nvPicPr>
          <p:cNvPr id="4" name="Picture 2" descr="C:\Users\2pcpi\Desktop\LOGO - c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88640"/>
            <a:ext cx="1781969" cy="1100750"/>
          </a:xfrm>
          <a:prstGeom prst="rect">
            <a:avLst/>
          </a:prstGeom>
          <a:noFill/>
        </p:spPr>
      </p:pic>
      <p:pic>
        <p:nvPicPr>
          <p:cNvPr id="31746" name="Picture 2" descr="http://www.caramelospaco.com/Admin/admin_content/image/tmchutd3.3z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717032"/>
            <a:ext cx="3743325" cy="2952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Productos de la Residencia Nuestra Señora Del Camino.</a:t>
            </a:r>
            <a:endParaRPr lang="es-ES" dirty="0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1138"/>
            <a:ext cx="51125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Referencia: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0012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Procedencia: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Talleres Artesanos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Presentación: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Lote de 6 unidades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Precio: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3€</a:t>
            </a:r>
            <a:endParaRPr lang="es-ES" sz="2200" i="1" dirty="0" smtClean="0">
              <a:latin typeface="Arial" pitchFamily="34" charset="0"/>
              <a:cs typeface="Arial" pitchFamily="34" charset="0"/>
            </a:endParaRPr>
          </a:p>
          <a:p>
            <a:endParaRPr lang="es-ES" sz="22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200" b="1" i="1" dirty="0" smtClean="0">
                <a:latin typeface="Arial" pitchFamily="34" charset="0"/>
                <a:cs typeface="Arial" pitchFamily="34" charset="0"/>
              </a:rPr>
              <a:t>Características:</a:t>
            </a:r>
            <a:r>
              <a:rPr lang="es-E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200" i="1" dirty="0" smtClean="0">
                <a:latin typeface="Arial" pitchFamily="34" charset="0"/>
                <a:cs typeface="Arial" pitchFamily="34" charset="0"/>
              </a:rPr>
              <a:t>Están elaboradas </a:t>
            </a:r>
          </a:p>
          <a:p>
            <a:pPr>
              <a:buNone/>
            </a:pPr>
            <a:r>
              <a:rPr lang="es-ES" sz="2200" i="1" dirty="0" smtClean="0">
                <a:latin typeface="Arial" pitchFamily="34" charset="0"/>
                <a:cs typeface="Arial" pitchFamily="34" charset="0"/>
              </a:rPr>
              <a:t>Y producidas de forma artesanal</a:t>
            </a:r>
          </a:p>
          <a:p>
            <a:pPr>
              <a:buNone/>
            </a:pPr>
            <a:r>
              <a:rPr lang="es-ES" sz="2200" i="1" dirty="0" smtClean="0">
                <a:latin typeface="Arial" pitchFamily="34" charset="0"/>
                <a:cs typeface="Arial" pitchFamily="34" charset="0"/>
              </a:rPr>
              <a:t>Por personas con discapacidad</a:t>
            </a:r>
          </a:p>
          <a:p>
            <a:pPr>
              <a:buNone/>
            </a:pPr>
            <a:r>
              <a:rPr lang="es-ES" sz="2200" i="1" dirty="0" smtClean="0">
                <a:latin typeface="Arial" pitchFamily="34" charset="0"/>
                <a:cs typeface="Arial" pitchFamily="34" charset="0"/>
              </a:rPr>
              <a:t>Síquica.</a:t>
            </a:r>
          </a:p>
          <a:p>
            <a:pPr>
              <a:buNone/>
            </a:pPr>
            <a:r>
              <a:rPr lang="es-ES" i="1" dirty="0" smtClean="0"/>
              <a:t>                 </a:t>
            </a: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Velas flotantes</a:t>
            </a:r>
            <a:endParaRPr lang="es-ES" dirty="0"/>
          </a:p>
        </p:txBody>
      </p:sp>
      <p:pic>
        <p:nvPicPr>
          <p:cNvPr id="4" name="Picture 2" descr="C:\Users\2pcpi\Desktop\LOGO - c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88640"/>
            <a:ext cx="1781969" cy="1100750"/>
          </a:xfrm>
          <a:prstGeom prst="rect">
            <a:avLst/>
          </a:prstGeom>
          <a:noFill/>
        </p:spPr>
      </p:pic>
      <p:sp>
        <p:nvSpPr>
          <p:cNvPr id="6" name="Rectangle 46" descr="DSCN5072"/>
          <p:cNvSpPr>
            <a:spLocks noChangeArrowheads="1"/>
          </p:cNvSpPr>
          <p:nvPr/>
        </p:nvSpPr>
        <p:spPr bwMode="auto">
          <a:xfrm>
            <a:off x="5292080" y="3933056"/>
            <a:ext cx="3498354" cy="2664296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Referencia: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0013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Procedencia: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Talleres artesanos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Presentación: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lote 6 unidades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Precio: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2€</a:t>
            </a:r>
            <a:endParaRPr lang="es-ES" sz="2200" i="1" dirty="0" smtClean="0">
              <a:latin typeface="Arial" pitchFamily="34" charset="0"/>
              <a:cs typeface="Arial" pitchFamily="34" charset="0"/>
            </a:endParaRPr>
          </a:p>
          <a:p>
            <a:endParaRPr lang="es-ES" sz="22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200" b="1" i="1" dirty="0" smtClean="0">
                <a:latin typeface="Arial" pitchFamily="34" charset="0"/>
                <a:cs typeface="Arial" pitchFamily="34" charset="0"/>
              </a:rPr>
              <a:t>Características: </a:t>
            </a:r>
            <a:r>
              <a:rPr lang="es-ES" sz="2200" i="1" dirty="0" smtClean="0">
                <a:latin typeface="Arial" pitchFamily="34" charset="0"/>
                <a:cs typeface="Arial" pitchFamily="34" charset="0"/>
              </a:rPr>
              <a:t>Están elaborados </a:t>
            </a:r>
          </a:p>
          <a:p>
            <a:pPr>
              <a:buNone/>
            </a:pPr>
            <a:r>
              <a:rPr lang="es-ES" sz="2200" i="1" dirty="0" smtClean="0">
                <a:latin typeface="Arial" pitchFamily="34" charset="0"/>
                <a:cs typeface="Arial" pitchFamily="34" charset="0"/>
              </a:rPr>
              <a:t>Y producidos de forma artesanal</a:t>
            </a:r>
          </a:p>
          <a:p>
            <a:pPr>
              <a:buNone/>
            </a:pPr>
            <a:r>
              <a:rPr lang="es-ES" sz="2200" i="1" dirty="0" smtClean="0">
                <a:latin typeface="Arial" pitchFamily="34" charset="0"/>
                <a:cs typeface="Arial" pitchFamily="34" charset="0"/>
              </a:rPr>
              <a:t>Por personas con discapacidad</a:t>
            </a:r>
          </a:p>
          <a:p>
            <a:pPr>
              <a:buNone/>
            </a:pPr>
            <a:r>
              <a:rPr lang="es-ES" sz="2200" i="1" dirty="0" smtClean="0">
                <a:latin typeface="Arial" pitchFamily="34" charset="0"/>
                <a:cs typeface="Arial" pitchFamily="34" charset="0"/>
              </a:rPr>
              <a:t>Síquica.</a:t>
            </a:r>
          </a:p>
          <a:p>
            <a:pPr>
              <a:buNone/>
            </a:pPr>
            <a:r>
              <a:rPr lang="es-ES" i="1" dirty="0" smtClean="0"/>
              <a:t>                                         </a:t>
            </a: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Jabones artesanos</a:t>
            </a:r>
            <a:endParaRPr lang="es-ES" dirty="0"/>
          </a:p>
        </p:txBody>
      </p:sp>
      <p:pic>
        <p:nvPicPr>
          <p:cNvPr id="4" name="Picture 2" descr="C:\Users\2pcpi\Desktop\LOGO - c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88640"/>
            <a:ext cx="1781969" cy="1100750"/>
          </a:xfrm>
          <a:prstGeom prst="rect">
            <a:avLst/>
          </a:prstGeom>
          <a:noFill/>
        </p:spPr>
      </p:pic>
      <p:sp>
        <p:nvSpPr>
          <p:cNvPr id="6" name="Rectangle 48" descr="DSCN5231"/>
          <p:cNvSpPr>
            <a:spLocks noChangeArrowheads="1"/>
          </p:cNvSpPr>
          <p:nvPr/>
        </p:nvSpPr>
        <p:spPr bwMode="auto">
          <a:xfrm>
            <a:off x="5220072" y="3789040"/>
            <a:ext cx="3786386" cy="289369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Referencia: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0014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Procedencia: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Talleres artesanos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Presentación: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 llavero con forma de animal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Precio: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3,85€</a:t>
            </a:r>
            <a:endParaRPr lang="es-ES" sz="2200" i="1" dirty="0" smtClean="0">
              <a:latin typeface="Arial" pitchFamily="34" charset="0"/>
              <a:cs typeface="Arial" pitchFamily="34" charset="0"/>
            </a:endParaRPr>
          </a:p>
          <a:p>
            <a:endParaRPr lang="es-ES" sz="22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200" b="1" i="1" dirty="0" smtClean="0">
                <a:latin typeface="Arial" pitchFamily="34" charset="0"/>
                <a:cs typeface="Arial" pitchFamily="34" charset="0"/>
              </a:rPr>
              <a:t>Características: </a:t>
            </a:r>
            <a:r>
              <a:rPr lang="es-ES" sz="2200" i="1" dirty="0" smtClean="0">
                <a:latin typeface="Arial" pitchFamily="34" charset="0"/>
                <a:cs typeface="Arial" pitchFamily="34" charset="0"/>
              </a:rPr>
              <a:t>Están elaborados </a:t>
            </a:r>
          </a:p>
          <a:p>
            <a:pPr>
              <a:buNone/>
            </a:pPr>
            <a:r>
              <a:rPr lang="es-ES" sz="2200" i="1" dirty="0" smtClean="0">
                <a:latin typeface="Arial" pitchFamily="34" charset="0"/>
                <a:cs typeface="Arial" pitchFamily="34" charset="0"/>
              </a:rPr>
              <a:t>Y producidos de forma artesanal</a:t>
            </a:r>
          </a:p>
          <a:p>
            <a:pPr>
              <a:buNone/>
            </a:pPr>
            <a:r>
              <a:rPr lang="es-ES" sz="2200" i="1" dirty="0" smtClean="0">
                <a:latin typeface="Arial" pitchFamily="34" charset="0"/>
                <a:cs typeface="Arial" pitchFamily="34" charset="0"/>
              </a:rPr>
              <a:t>Por personas con discapacidad</a:t>
            </a:r>
          </a:p>
          <a:p>
            <a:pPr>
              <a:buNone/>
            </a:pPr>
            <a:r>
              <a:rPr lang="es-ES" sz="2200" i="1" dirty="0" smtClean="0">
                <a:latin typeface="Arial" pitchFamily="34" charset="0"/>
                <a:cs typeface="Arial" pitchFamily="34" charset="0"/>
              </a:rPr>
              <a:t>Síquica.</a:t>
            </a: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Llaveros artesanos</a:t>
            </a:r>
            <a:endParaRPr lang="es-ES" dirty="0"/>
          </a:p>
        </p:txBody>
      </p:sp>
      <p:pic>
        <p:nvPicPr>
          <p:cNvPr id="4" name="Picture 2" descr="C:\Users\2pcpi\Desktop\LOGO - c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88640"/>
            <a:ext cx="1781969" cy="1100750"/>
          </a:xfrm>
          <a:prstGeom prst="rect">
            <a:avLst/>
          </a:prstGeom>
          <a:noFill/>
        </p:spPr>
      </p:pic>
      <p:sp>
        <p:nvSpPr>
          <p:cNvPr id="5" name="Rectangle 41" descr="Imagen 016"/>
          <p:cNvSpPr>
            <a:spLocks noChangeArrowheads="1"/>
          </p:cNvSpPr>
          <p:nvPr/>
        </p:nvSpPr>
        <p:spPr bwMode="auto">
          <a:xfrm>
            <a:off x="5796136" y="4005064"/>
            <a:ext cx="2990676" cy="2698105"/>
          </a:xfrm>
          <a:prstGeom prst="rect">
            <a:avLst/>
          </a:prstGeom>
          <a:blipFill dpi="0" rotWithShape="0">
            <a:blip r:embed="rId3" cstate="print">
              <a:lum bright="12000" contrast="14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dirty="0" smtClean="0"/>
              <a:t>NO nos hacemos cargo de los desperfectos que se puedan producir durante el transporte de la mercancía.</a:t>
            </a:r>
          </a:p>
          <a:p>
            <a:r>
              <a:rPr lang="es-ES" sz="2200" dirty="0" smtClean="0"/>
              <a:t>No incluyen gastos de envío (serán abonados a cargo del comprador)</a:t>
            </a:r>
          </a:p>
          <a:p>
            <a:r>
              <a:rPr lang="es-ES" sz="2200" dirty="0" smtClean="0"/>
              <a:t>Los precios de los productos ya incluyen IVA</a:t>
            </a:r>
          </a:p>
          <a:p>
            <a:r>
              <a:rPr lang="es-ES" sz="2200" dirty="0" smtClean="0"/>
              <a:t>Cooperativa “Rulosajois”</a:t>
            </a:r>
          </a:p>
          <a:p>
            <a:r>
              <a:rPr lang="es-ES" sz="2200" dirty="0" smtClean="0"/>
              <a:t>Dirección: C/</a:t>
            </a:r>
            <a:r>
              <a:rPr lang="es-ES" sz="2200" dirty="0" err="1" smtClean="0"/>
              <a:t>albuñuelas</a:t>
            </a:r>
            <a:r>
              <a:rPr lang="es-ES" sz="2200" dirty="0" smtClean="0"/>
              <a:t> nº 15</a:t>
            </a:r>
          </a:p>
          <a:p>
            <a:r>
              <a:rPr lang="es-ES" sz="2200" dirty="0" smtClean="0"/>
              <a:t>Telf.: 917239352</a:t>
            </a:r>
          </a:p>
          <a:p>
            <a:r>
              <a:rPr lang="es-ES" sz="2200" dirty="0" smtClean="0"/>
              <a:t>Correo de la cooperativa: rulosajois@hotmail.com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CONDICIONES DE COMPRA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jomabesa_la_puerta_del_s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1138"/>
            <a:ext cx="9144000" cy="4525962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Productos típicos de Madrid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Referencia :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001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Procedencia: </a:t>
            </a:r>
            <a:r>
              <a:rPr lang="es-ES" sz="2200" b="1" dirty="0" smtClean="0"/>
              <a:t>: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Madrid (Fabrica de dulces típicos de la zona)</a:t>
            </a:r>
            <a:endParaRPr lang="es-ES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Presentación: </a:t>
            </a:r>
            <a:r>
              <a:rPr lang="es-ES" sz="2200" i="1" dirty="0" smtClean="0">
                <a:latin typeface="Arial" pitchFamily="34" charset="0"/>
                <a:cs typeface="Arial" pitchFamily="34" charset="0"/>
              </a:rPr>
              <a:t>Bandeja de 6 unidades</a:t>
            </a:r>
            <a:endParaRPr lang="es-ES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Precio </a:t>
            </a:r>
            <a:r>
              <a:rPr lang="es-ES" sz="2200" b="1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sz="2200" i="1" dirty="0" smtClean="0">
                <a:latin typeface="Arial" pitchFamily="34" charset="0"/>
                <a:cs typeface="Arial" pitchFamily="34" charset="0"/>
              </a:rPr>
              <a:t>2€</a:t>
            </a:r>
          </a:p>
          <a:p>
            <a:r>
              <a:rPr lang="es-ES" sz="2200" b="1" i="1" dirty="0" smtClean="0">
                <a:latin typeface="Arial" pitchFamily="34" charset="0"/>
                <a:cs typeface="Arial" pitchFamily="34" charset="0"/>
              </a:rPr>
              <a:t>Características: </a:t>
            </a:r>
            <a:r>
              <a:rPr lang="es-ES" sz="2200" i="1" dirty="0" smtClean="0">
                <a:latin typeface="Arial" pitchFamily="34" charset="0"/>
                <a:cs typeface="Arial" pitchFamily="34" charset="0"/>
              </a:rPr>
              <a:t>Pastas surtidas hechas en pastelería industrial.</a:t>
            </a:r>
          </a:p>
          <a:p>
            <a:endParaRPr lang="es-ES" sz="22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200" i="1" dirty="0" smtClean="0">
                <a:latin typeface="Arial" pitchFamily="34" charset="0"/>
                <a:cs typeface="Arial" pitchFamily="34" charset="0"/>
              </a:rPr>
              <a:t>Toma estas pastas blanditas</a:t>
            </a:r>
          </a:p>
          <a:p>
            <a:pPr>
              <a:buNone/>
            </a:pPr>
            <a:r>
              <a:rPr lang="es-ES" sz="2200" i="1" dirty="0" smtClean="0">
                <a:latin typeface="Arial" pitchFamily="34" charset="0"/>
                <a:cs typeface="Arial" pitchFamily="34" charset="0"/>
              </a:rPr>
              <a:t>con leche y azuquítar</a:t>
            </a:r>
          </a:p>
          <a:p>
            <a:pPr>
              <a:buNone/>
            </a:pPr>
            <a:endParaRPr lang="es-ES" sz="2200" i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Pastas surtidas</a:t>
            </a:r>
            <a:endParaRPr lang="es-ES" dirty="0"/>
          </a:p>
        </p:txBody>
      </p:sp>
      <p:pic>
        <p:nvPicPr>
          <p:cNvPr id="2050" name="Picture 2" descr="C:\Users\2pcpi\Desktop\LOGO - c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88640"/>
            <a:ext cx="1800200" cy="1008111"/>
          </a:xfrm>
          <a:prstGeom prst="rect">
            <a:avLst/>
          </a:prstGeom>
          <a:noFill/>
        </p:spPr>
      </p:pic>
      <p:pic>
        <p:nvPicPr>
          <p:cNvPr id="1026" name="Picture 2" descr="C:\Users\2pcpi\Desktop\Sin títul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5666" y="3861048"/>
            <a:ext cx="4407274" cy="258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Referencia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 :002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Procedencia: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Madrid (Fabrica de dulces típicos de la zona)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Presentación: </a:t>
            </a:r>
            <a:r>
              <a:rPr lang="es-ES" sz="2200" i="1" dirty="0" smtClean="0">
                <a:latin typeface="Arial" pitchFamily="34" charset="0"/>
                <a:cs typeface="Arial" pitchFamily="34" charset="0"/>
              </a:rPr>
              <a:t>Caja 1,80 kg </a:t>
            </a:r>
            <a:endParaRPr lang="es-ES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Precio: </a:t>
            </a:r>
            <a:r>
              <a:rPr lang="es-ES" sz="2200" i="1" dirty="0" smtClean="0">
                <a:latin typeface="Arial" pitchFamily="34" charset="0"/>
                <a:cs typeface="Arial" pitchFamily="34" charset="0"/>
              </a:rPr>
              <a:t>9,80€</a:t>
            </a:r>
          </a:p>
          <a:p>
            <a:r>
              <a:rPr lang="es-ES" sz="2200" b="1" i="1" dirty="0" smtClean="0">
                <a:latin typeface="Arial" pitchFamily="34" charset="0"/>
                <a:cs typeface="Arial" pitchFamily="34" charset="0"/>
              </a:rPr>
              <a:t>Características: </a:t>
            </a:r>
            <a:r>
              <a:rPr lang="es-ES" sz="2200" i="1" dirty="0" smtClean="0">
                <a:latin typeface="Arial" pitchFamily="34" charset="0"/>
                <a:cs typeface="Arial" pitchFamily="34" charset="0"/>
              </a:rPr>
              <a:t>están elaborados con productos naturales como: huevos, aceite de oliva etc.…</a:t>
            </a:r>
          </a:p>
          <a:p>
            <a:pPr>
              <a:buNone/>
            </a:pPr>
            <a:endParaRPr lang="es-ES" sz="22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200" i="1" dirty="0" smtClean="0">
                <a:latin typeface="Arial" pitchFamily="34" charset="0"/>
                <a:cs typeface="Arial" pitchFamily="34" charset="0"/>
              </a:rPr>
              <a:t>Prueba las rosquillas de Jerez que </a:t>
            </a:r>
          </a:p>
          <a:p>
            <a:pPr>
              <a:buNone/>
            </a:pPr>
            <a:r>
              <a:rPr lang="es-ES" sz="2200" i="1" dirty="0" smtClean="0">
                <a:latin typeface="Arial" pitchFamily="34" charset="0"/>
                <a:cs typeface="Arial" pitchFamily="34" charset="0"/>
              </a:rPr>
              <a:t>están muy buenas para comer.</a:t>
            </a:r>
          </a:p>
          <a:p>
            <a:pPr>
              <a:buNone/>
            </a:pPr>
            <a:endParaRPr lang="es-ES" i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Rosquilla Jerez</a:t>
            </a:r>
            <a:endParaRPr lang="es-ES" dirty="0"/>
          </a:p>
        </p:txBody>
      </p:sp>
      <p:pic>
        <p:nvPicPr>
          <p:cNvPr id="3074" name="Picture 2" descr="C:\Users\2pcpi\Desktop\LOGO - c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88640"/>
            <a:ext cx="1781969" cy="1100750"/>
          </a:xfrm>
          <a:prstGeom prst="rect">
            <a:avLst/>
          </a:prstGeom>
          <a:noFill/>
        </p:spPr>
      </p:pic>
      <p:pic>
        <p:nvPicPr>
          <p:cNvPr id="6" name="Picture 10" descr="r jere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429000"/>
            <a:ext cx="3491880" cy="305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72000"/>
          </a:xfrm>
        </p:spPr>
        <p:txBody>
          <a:bodyPr>
            <a:normAutofit/>
          </a:bodyPr>
          <a:lstStyle/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Referencia :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003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Procedencia: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Madrid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Presentación: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caja 80 gr</a:t>
            </a:r>
            <a:endParaRPr lang="es-ES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Precio: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2,50€</a:t>
            </a:r>
            <a:endParaRPr lang="es-ES" sz="22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200" b="1" i="1" dirty="0" smtClean="0">
                <a:latin typeface="Arial" pitchFamily="34" charset="0"/>
                <a:cs typeface="Arial" pitchFamily="34" charset="0"/>
              </a:rPr>
              <a:t>Características: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Azúcar, jarabe de Glucosa, Ácido Cítrico, Aromas y Colorantes (E122, E132), (E422). Apto para celíacos.</a:t>
            </a:r>
          </a:p>
          <a:p>
            <a:pPr>
              <a:buNone/>
            </a:pPr>
            <a:endParaRPr lang="pt-BR" sz="22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200" i="1" dirty="0" smtClean="0">
                <a:latin typeface="Arial" pitchFamily="34" charset="0"/>
                <a:cs typeface="Arial" pitchFamily="34" charset="0"/>
              </a:rPr>
              <a:t>Caramelos ricos de Madrid</a:t>
            </a:r>
          </a:p>
          <a:p>
            <a:pPr>
              <a:buNone/>
            </a:pPr>
            <a:r>
              <a:rPr lang="pt-BR" sz="2200" i="1" dirty="0" err="1" smtClean="0">
                <a:latin typeface="Arial" pitchFamily="34" charset="0"/>
                <a:cs typeface="Arial" pitchFamily="34" charset="0"/>
              </a:rPr>
              <a:t>muy</a:t>
            </a:r>
            <a:r>
              <a:rPr lang="pt-BR" sz="2200" i="1" dirty="0" smtClean="0">
                <a:latin typeface="Arial" pitchFamily="34" charset="0"/>
                <a:cs typeface="Arial" pitchFamily="34" charset="0"/>
              </a:rPr>
              <a:t> típicos.</a:t>
            </a:r>
            <a:endParaRPr lang="es-ES" sz="22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i="1" dirty="0" smtClean="0"/>
              <a:t>                                         </a:t>
            </a:r>
            <a:endParaRPr lang="es-ES" i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700" dirty="0" smtClean="0"/>
              <a:t>Caja de violetas de Madrid</a:t>
            </a:r>
            <a:endParaRPr lang="es-ES" sz="3700" dirty="0"/>
          </a:p>
        </p:txBody>
      </p:sp>
      <p:pic>
        <p:nvPicPr>
          <p:cNvPr id="4" name="Picture 2" descr="C:\Users\2pcpi\Desktop\LOGO - c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88640"/>
            <a:ext cx="1781969" cy="1100750"/>
          </a:xfrm>
          <a:prstGeom prst="rect">
            <a:avLst/>
          </a:prstGeom>
          <a:noFill/>
        </p:spPr>
      </p:pic>
      <p:pic>
        <p:nvPicPr>
          <p:cNvPr id="6146" name="Picture 2" descr="https://encrypted-tbn1.gstatic.com/images?q=tbn:ANd9GcTgSQwUN0H3T3KOQWI6kBFxXMBADv74-m4diXGWE08EJqC_SAX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149080"/>
            <a:ext cx="2886447" cy="2479924"/>
          </a:xfrm>
          <a:prstGeom prst="rect">
            <a:avLst/>
          </a:prstGeom>
          <a:noFill/>
        </p:spPr>
      </p:pic>
      <p:pic>
        <p:nvPicPr>
          <p:cNvPr id="6148" name="Picture 4" descr="http://www.caramelospaco.com/Admin/admin_content/image/rleuafjc.4j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797152"/>
            <a:ext cx="2396207" cy="1858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Referencia :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004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Procedencia: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Procede del Centro y Este de España.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Presentación: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Tarro de un 1kg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Precio: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9.00€</a:t>
            </a:r>
            <a:endParaRPr lang="es-ES" sz="2200" i="1" dirty="0" smtClean="0">
              <a:latin typeface="Arial" pitchFamily="34" charset="0"/>
              <a:cs typeface="Arial" pitchFamily="34" charset="0"/>
            </a:endParaRPr>
          </a:p>
          <a:p>
            <a:endParaRPr lang="es-ES" sz="2200" b="1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200" b="1" i="1" dirty="0" smtClean="0">
                <a:latin typeface="Arial" pitchFamily="34" charset="0"/>
                <a:cs typeface="Arial" pitchFamily="34" charset="0"/>
              </a:rPr>
              <a:t>Características</a:t>
            </a:r>
            <a:r>
              <a:rPr lang="es-ES" sz="1000" b="1" i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s-ES" sz="1000" b="1" dirty="0" smtClean="0"/>
              <a:t>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De color blanco a</a:t>
            </a: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 amarillento, muy claro, con sabor dulce</a:t>
            </a: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 y suave, fino y agradable.</a:t>
            </a:r>
            <a:endParaRPr lang="es-ES" sz="22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1000" i="1" dirty="0" smtClean="0"/>
              <a:t>                                           </a:t>
            </a: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Miel de romero</a:t>
            </a:r>
            <a:endParaRPr lang="es-ES" dirty="0"/>
          </a:p>
        </p:txBody>
      </p:sp>
      <p:pic>
        <p:nvPicPr>
          <p:cNvPr id="1026" name="Picture 2" descr="C:\Users\2pcpi\Desktop\LOGO - c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16632"/>
            <a:ext cx="1800200" cy="1116133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593768"/>
            <a:ext cx="2945135" cy="311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Referencia: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005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Procedencia: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 procedente de planta de la familia de las Labiadas, posee propiedades antitusígenas.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Presentación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: 1 tarro de 1/2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Precio: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 4€</a:t>
            </a:r>
            <a:endParaRPr lang="es-ES" sz="2200" i="1" dirty="0" smtClean="0">
              <a:latin typeface="Arial" pitchFamily="34" charset="0"/>
              <a:cs typeface="Arial" pitchFamily="34" charset="0"/>
            </a:endParaRPr>
          </a:p>
          <a:p>
            <a:endParaRPr lang="es-ES" sz="22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200" b="1" i="1" dirty="0" smtClean="0">
                <a:latin typeface="Arial" pitchFamily="34" charset="0"/>
                <a:cs typeface="Arial" pitchFamily="34" charset="0"/>
              </a:rPr>
              <a:t>Características:</a:t>
            </a:r>
            <a:r>
              <a:rPr lang="es-ES" sz="2400" b="1" dirty="0" smtClean="0"/>
              <a:t>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es ligera,</a:t>
            </a: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 suave y untuosa.</a:t>
            </a:r>
            <a:endParaRPr lang="es-ES" sz="2200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200" i="1" dirty="0" smtClean="0">
                <a:latin typeface="Arial" pitchFamily="34" charset="0"/>
                <a:cs typeface="Arial" pitchFamily="34" charset="0"/>
              </a:rPr>
              <a:t>                                         </a:t>
            </a: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Miel de Tomillo</a:t>
            </a:r>
            <a:endParaRPr lang="es-ES" dirty="0"/>
          </a:p>
        </p:txBody>
      </p:sp>
      <p:pic>
        <p:nvPicPr>
          <p:cNvPr id="4" name="Picture 2" descr="C:\Users\2pcpi\Desktop\LOGO - c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88640"/>
            <a:ext cx="1781969" cy="1100750"/>
          </a:xfrm>
          <a:prstGeom prst="rect">
            <a:avLst/>
          </a:prstGeom>
          <a:noFill/>
        </p:spPr>
      </p:pic>
      <p:pic>
        <p:nvPicPr>
          <p:cNvPr id="7170" name="Picture 2" descr="Miel de tomillo en La Casa de la Miel en Madrid centro Atoc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996952"/>
            <a:ext cx="3744416" cy="3744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Referencia: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006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Procedencia: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Madrid (Fabrica de productos típicos de la zona)</a:t>
            </a:r>
            <a:endParaRPr lang="es-ES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Presentación: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Envase de cristal 720 </a:t>
            </a:r>
            <a:r>
              <a:rPr lang="es-ES" sz="2200" dirty="0" err="1" smtClean="0">
                <a:latin typeface="Arial" pitchFamily="34" charset="0"/>
                <a:cs typeface="Arial" pitchFamily="34" charset="0"/>
              </a:rPr>
              <a:t>cc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 y/o 445 </a:t>
            </a:r>
            <a:r>
              <a:rPr lang="es-ES" sz="2200" dirty="0" err="1" smtClean="0">
                <a:latin typeface="Arial" pitchFamily="34" charset="0"/>
                <a:cs typeface="Arial" pitchFamily="34" charset="0"/>
              </a:rPr>
              <a:t>cc</a:t>
            </a: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Precio: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3,50€ el de 445cc y 4,60 el de 720cc</a:t>
            </a:r>
            <a:endParaRPr lang="es-ES" sz="2200" i="1" dirty="0" smtClean="0">
              <a:latin typeface="Arial" pitchFamily="34" charset="0"/>
              <a:cs typeface="Arial" pitchFamily="34" charset="0"/>
            </a:endParaRPr>
          </a:p>
          <a:p>
            <a:endParaRPr lang="es-ES" sz="22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Características</a:t>
            </a:r>
            <a:r>
              <a:rPr lang="es-ES" sz="2200" b="1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Típica receta madrileña</a:t>
            </a: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 que completa nuestra variedad de comidas</a:t>
            </a: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 preparadas. Elaborado con nuestros</a:t>
            </a: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 suaves y tiernos garbanzos, ésta es </a:t>
            </a: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nuestra primera conservación carne</a:t>
            </a: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 y embutido.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Cocido madrileño</a:t>
            </a:r>
            <a:endParaRPr lang="es-ES" dirty="0"/>
          </a:p>
        </p:txBody>
      </p:sp>
      <p:pic>
        <p:nvPicPr>
          <p:cNvPr id="4" name="Picture 2" descr="C:\Users\2pcpi\Desktop\LOGO - cop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88640"/>
            <a:ext cx="1781969" cy="110075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861048"/>
            <a:ext cx="2310007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Referencia: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007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Procedencia: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Madrid (Fabrica de productos típicos de la zona)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Presentación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: Tarro de 370cc</a:t>
            </a:r>
          </a:p>
          <a:p>
            <a:r>
              <a:rPr lang="es-ES" sz="2200" b="1" dirty="0" smtClean="0">
                <a:latin typeface="Arial" pitchFamily="34" charset="0"/>
                <a:cs typeface="Arial" pitchFamily="34" charset="0"/>
              </a:rPr>
              <a:t>Precio: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 3€</a:t>
            </a:r>
            <a:endParaRPr lang="es-ES" sz="2200" i="1" dirty="0" smtClean="0">
              <a:latin typeface="Arial" pitchFamily="34" charset="0"/>
              <a:cs typeface="Arial" pitchFamily="34" charset="0"/>
            </a:endParaRPr>
          </a:p>
          <a:p>
            <a:endParaRPr lang="es-ES" sz="22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200" b="1" i="1" dirty="0" smtClean="0">
                <a:latin typeface="Arial" pitchFamily="34" charset="0"/>
                <a:cs typeface="Arial" pitchFamily="34" charset="0"/>
              </a:rPr>
              <a:t>Características: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El auténtico ajo tierno</a:t>
            </a: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 conservado de forma natural listo </a:t>
            </a: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 para incorporar a revueltos, tortilla..</a:t>
            </a: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Ajetes</a:t>
            </a:r>
            <a:endParaRPr lang="es-ES" dirty="0"/>
          </a:p>
        </p:txBody>
      </p:sp>
      <p:pic>
        <p:nvPicPr>
          <p:cNvPr id="4" name="Picture 2" descr="C:\Users\2pcpi\Desktop\LOGO - cop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88640"/>
            <a:ext cx="1781969" cy="110075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077072"/>
            <a:ext cx="1784676" cy="260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387</TotalTime>
  <Words>637</Words>
  <Application>Microsoft Office PowerPoint</Application>
  <PresentationFormat>Presentación en pantalla (4:3)</PresentationFormat>
  <Paragraphs>150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Concurrencia</vt:lpstr>
      <vt:lpstr>Catálogo </vt:lpstr>
      <vt:lpstr>Productos típicos de Madrid</vt:lpstr>
      <vt:lpstr>Pastas surtidas</vt:lpstr>
      <vt:lpstr>Rosquilla Jerez</vt:lpstr>
      <vt:lpstr>Caja de violetas de Madrid</vt:lpstr>
      <vt:lpstr>Miel de romero</vt:lpstr>
      <vt:lpstr>Miel de Tomillo</vt:lpstr>
      <vt:lpstr>Cocido madrileño</vt:lpstr>
      <vt:lpstr>Ajetes</vt:lpstr>
      <vt:lpstr>Pisto manchego</vt:lpstr>
      <vt:lpstr>Pisto de calabacín</vt:lpstr>
      <vt:lpstr>Marco de osito</vt:lpstr>
      <vt:lpstr>Toalla bollito</vt:lpstr>
      <vt:lpstr>Productos de la Residencia Nuestra Señora Del Camino.</vt:lpstr>
      <vt:lpstr>Velas flotantes</vt:lpstr>
      <vt:lpstr>Jabones artesanos</vt:lpstr>
      <vt:lpstr>Llaveros artesanos</vt:lpstr>
      <vt:lpstr>CONDICIONES DE COMPRA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 De Productos</dc:title>
  <dc:creator>2pcpi</dc:creator>
  <cp:lastModifiedBy>2pcpi</cp:lastModifiedBy>
  <cp:revision>44</cp:revision>
  <dcterms:created xsi:type="dcterms:W3CDTF">2014-02-10T11:15:21Z</dcterms:created>
  <dcterms:modified xsi:type="dcterms:W3CDTF">2014-03-31T10:26:59Z</dcterms:modified>
</cp:coreProperties>
</file>