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201598-FF10-45D2-82F5-DA080B37A5FB}" type="datetimeFigureOut">
              <a:rPr lang="es-ES" smtClean="0"/>
              <a:pPr/>
              <a:t>23/03/2014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311207-3830-4BF6-B754-3A5E2CDFAC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01598-FF10-45D2-82F5-DA080B37A5FB}" type="datetimeFigureOut">
              <a:rPr lang="es-ES" smtClean="0"/>
              <a:pPr/>
              <a:t>23/03/2014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11207-3830-4BF6-B754-3A5E2CDFAC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01598-FF10-45D2-82F5-DA080B37A5FB}" type="datetimeFigureOut">
              <a:rPr lang="es-ES" smtClean="0"/>
              <a:pPr/>
              <a:t>23/03/2014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11207-3830-4BF6-B754-3A5E2CDFAC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01598-FF10-45D2-82F5-DA080B37A5FB}" type="datetimeFigureOut">
              <a:rPr lang="es-ES" smtClean="0"/>
              <a:pPr/>
              <a:t>23/03/2014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11207-3830-4BF6-B754-3A5E2CDFAC1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01598-FF10-45D2-82F5-DA080B37A5FB}" type="datetimeFigureOut">
              <a:rPr lang="es-ES" smtClean="0"/>
              <a:pPr/>
              <a:t>23/03/2014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11207-3830-4BF6-B754-3A5E2CDFAC1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01598-FF10-45D2-82F5-DA080B37A5FB}" type="datetimeFigureOut">
              <a:rPr lang="es-ES" smtClean="0"/>
              <a:pPr/>
              <a:t>23/03/2014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11207-3830-4BF6-B754-3A5E2CDFAC1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01598-FF10-45D2-82F5-DA080B37A5FB}" type="datetimeFigureOut">
              <a:rPr lang="es-ES" smtClean="0"/>
              <a:pPr/>
              <a:t>23/03/2014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11207-3830-4BF6-B754-3A5E2CDFAC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01598-FF10-45D2-82F5-DA080B37A5FB}" type="datetimeFigureOut">
              <a:rPr lang="es-ES" smtClean="0"/>
              <a:pPr/>
              <a:t>23/03/2014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11207-3830-4BF6-B754-3A5E2CDFAC1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01598-FF10-45D2-82F5-DA080B37A5FB}" type="datetimeFigureOut">
              <a:rPr lang="es-ES" smtClean="0"/>
              <a:pPr/>
              <a:t>23/03/2014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11207-3830-4BF6-B754-3A5E2CDFAC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0201598-FF10-45D2-82F5-DA080B37A5FB}" type="datetimeFigureOut">
              <a:rPr lang="es-ES" smtClean="0"/>
              <a:pPr/>
              <a:t>23/03/2014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11207-3830-4BF6-B754-3A5E2CDFAC11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7 Imagen" descr="Imagen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9520" y="4071942"/>
            <a:ext cx="1323857" cy="1526023"/>
          </a:xfrm>
          <a:prstGeom prst="rect">
            <a:avLst/>
          </a:prstGeom>
        </p:spPr>
      </p:pic>
      <p:sp>
        <p:nvSpPr>
          <p:cNvPr id="9" name="8 CuadroTexto"/>
          <p:cNvSpPr txBox="1"/>
          <p:nvPr userDrawn="1"/>
        </p:nvSpPr>
        <p:spPr>
          <a:xfrm>
            <a:off x="0" y="6572272"/>
            <a:ext cx="91440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COOPERATIVA IBERFREX</a:t>
            </a:r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201598-FF10-45D2-82F5-DA080B37A5FB}" type="datetimeFigureOut">
              <a:rPr lang="es-ES" smtClean="0"/>
              <a:pPr/>
              <a:t>23/03/2014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311207-3830-4BF6-B754-3A5E2CDFAC1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0201598-FF10-45D2-82F5-DA080B37A5FB}" type="datetimeFigureOut">
              <a:rPr lang="es-ES" smtClean="0"/>
              <a:pPr/>
              <a:t>23/03/2014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0311207-3830-4BF6-B754-3A5E2CDFAC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2714620"/>
            <a:ext cx="7772400" cy="1000132"/>
          </a:xfrm>
        </p:spPr>
        <p:txBody>
          <a:bodyPr>
            <a:normAutofit/>
          </a:bodyPr>
          <a:lstStyle/>
          <a:p>
            <a:r>
              <a:rPr lang="es-ES" dirty="0" smtClean="0"/>
              <a:t>COOPERATIVA IBERFREX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>
                <a:latin typeface="Andalus" pitchFamily="18" charset="-78"/>
                <a:cs typeface="Andalus" pitchFamily="18" charset="-78"/>
              </a:rPr>
              <a:t>I.E.S. EUGENIO HERMOSO </a:t>
            </a:r>
          </a:p>
          <a:p>
            <a:r>
              <a:rPr lang="es-ES" dirty="0" smtClean="0">
                <a:latin typeface="Andalus" pitchFamily="18" charset="-78"/>
                <a:cs typeface="Andalus" pitchFamily="18" charset="-78"/>
              </a:rPr>
              <a:t>FREGENAL DE LA SIERRA</a:t>
            </a:r>
          </a:p>
          <a:p>
            <a:r>
              <a:rPr lang="es-ES" dirty="0" smtClean="0">
                <a:latin typeface="Andalus" pitchFamily="18" charset="-78"/>
                <a:cs typeface="Andalus" pitchFamily="18" charset="-78"/>
              </a:rPr>
              <a:t>BADAJOZ</a:t>
            </a:r>
            <a:endParaRPr lang="es-ES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5 Marcador de contenido" descr="_DSC0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4143380"/>
            <a:ext cx="3143272" cy="23574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Imagen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642918"/>
            <a:ext cx="1561489" cy="1799944"/>
          </a:xfrm>
          <a:prstGeom prst="rect">
            <a:avLst/>
          </a:prstGeom>
        </p:spPr>
      </p:pic>
      <p:pic>
        <p:nvPicPr>
          <p:cNvPr id="27650" name="Picture 2" descr="http://www.enextremadura.es/portal/images/stories/productos/alimentos-de-extremadura-extremadura-gourm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500042"/>
            <a:ext cx="3327789" cy="2129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29576" cy="798496"/>
          </a:xfrm>
        </p:spPr>
        <p:txBody>
          <a:bodyPr/>
          <a:lstStyle/>
          <a:p>
            <a:pPr algn="ctr"/>
            <a:r>
              <a:rPr lang="es-ES" dirty="0" smtClean="0"/>
              <a:t>CHORIZO IBÉRICO HERRADURA PICANTE 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>
          <a:xfrm>
            <a:off x="457200" y="1071546"/>
            <a:ext cx="7758138" cy="1357321"/>
          </a:xfrm>
        </p:spPr>
        <p:txBody>
          <a:bodyPr>
            <a:normAutofit/>
          </a:bodyPr>
          <a:lstStyle/>
          <a:p>
            <a:r>
              <a:rPr lang="es-ES" sz="1600" dirty="0" smtClean="0"/>
              <a:t>CHORIZO IBÉRICO HERRADURA PICANTE</a:t>
            </a:r>
            <a:endParaRPr lang="es-ES" dirty="0"/>
          </a:p>
          <a:p>
            <a:r>
              <a:rPr lang="es-ES" dirty="0" smtClean="0"/>
              <a:t>¡TRADICIÓN!</a:t>
            </a:r>
          </a:p>
          <a:p>
            <a:r>
              <a:rPr lang="es-ES" dirty="0" smtClean="0"/>
              <a:t>PVP 3,00 € /  PIEZA.</a:t>
            </a:r>
          </a:p>
          <a:p>
            <a:r>
              <a:rPr lang="es-ES" dirty="0" smtClean="0"/>
              <a:t> PIEZAS APROXIMADAS 200 g.</a:t>
            </a:r>
            <a:endParaRPr lang="es-ES" dirty="0"/>
          </a:p>
        </p:txBody>
      </p:sp>
      <p:pic>
        <p:nvPicPr>
          <p:cNvPr id="6" name="5 Marcador de contenido" descr="_DSC00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19229" y="2928934"/>
            <a:ext cx="3540114" cy="26550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29576" cy="798496"/>
          </a:xfrm>
        </p:spPr>
        <p:txBody>
          <a:bodyPr/>
          <a:lstStyle/>
          <a:p>
            <a:pPr algn="ctr"/>
            <a:r>
              <a:rPr lang="es-ES" dirty="0" smtClean="0"/>
              <a:t>CHORIZO IBÉRICO HERRADURA BLANCO 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>
          <a:xfrm>
            <a:off x="457200" y="1071546"/>
            <a:ext cx="7758138" cy="1357321"/>
          </a:xfrm>
        </p:spPr>
        <p:txBody>
          <a:bodyPr>
            <a:normAutofit/>
          </a:bodyPr>
          <a:lstStyle/>
          <a:p>
            <a:r>
              <a:rPr lang="es-ES" sz="1600" dirty="0" smtClean="0"/>
              <a:t>CHORIZO IBÉRICO HERRADURA BLANCO</a:t>
            </a:r>
            <a:endParaRPr lang="es-ES" dirty="0"/>
          </a:p>
          <a:p>
            <a:r>
              <a:rPr lang="es-ES" dirty="0" smtClean="0"/>
              <a:t>¡TRADICIÓN!</a:t>
            </a:r>
          </a:p>
          <a:p>
            <a:r>
              <a:rPr lang="es-ES" dirty="0" smtClean="0"/>
              <a:t>PVP 3,00 € /  PIEZA.</a:t>
            </a:r>
          </a:p>
          <a:p>
            <a:r>
              <a:rPr lang="es-ES" dirty="0" smtClean="0"/>
              <a:t> PIEZAS APROXIMADAS 200 g.</a:t>
            </a:r>
            <a:endParaRPr lang="es-ES" dirty="0"/>
          </a:p>
        </p:txBody>
      </p:sp>
      <p:pic>
        <p:nvPicPr>
          <p:cNvPr id="7" name="6 Marcador de contenido" descr="_DSC00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4915" y="2786058"/>
            <a:ext cx="3682990" cy="27622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29576" cy="798496"/>
          </a:xfrm>
        </p:spPr>
        <p:txBody>
          <a:bodyPr/>
          <a:lstStyle/>
          <a:p>
            <a:pPr algn="ctr"/>
            <a:r>
              <a:rPr lang="es-ES" dirty="0" smtClean="0"/>
              <a:t>TÍPICA MORCILLA EXTREMAÑA 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>
          <a:xfrm>
            <a:off x="457200" y="1071546"/>
            <a:ext cx="7758138" cy="1357321"/>
          </a:xfrm>
        </p:spPr>
        <p:txBody>
          <a:bodyPr>
            <a:normAutofit/>
          </a:bodyPr>
          <a:lstStyle/>
          <a:p>
            <a:r>
              <a:rPr lang="es-ES" sz="1600" dirty="0" smtClean="0"/>
              <a:t>TÍPICA MORCILLA EXTREMAÑA </a:t>
            </a:r>
          </a:p>
          <a:p>
            <a:r>
              <a:rPr lang="es-ES" dirty="0" smtClean="0"/>
              <a:t>¡RIQUÍSIMA!</a:t>
            </a:r>
          </a:p>
          <a:p>
            <a:r>
              <a:rPr lang="es-ES" dirty="0" smtClean="0"/>
              <a:t>PVP 2,00 € / PIEZA.</a:t>
            </a:r>
          </a:p>
          <a:p>
            <a:r>
              <a:rPr lang="es-ES" dirty="0" smtClean="0"/>
              <a:t> PIEZAS APROXIMADAS 200 g.</a:t>
            </a:r>
            <a:endParaRPr lang="es-ES" dirty="0"/>
          </a:p>
        </p:txBody>
      </p:sp>
      <p:pic>
        <p:nvPicPr>
          <p:cNvPr id="6" name="5 Marcador de contenido" descr="_DSC00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857496"/>
            <a:ext cx="3540114" cy="26550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25130"/>
          </a:xfrm>
        </p:spPr>
        <p:txBody>
          <a:bodyPr>
            <a:normAutofit fontScale="90000"/>
          </a:bodyPr>
          <a:lstStyle/>
          <a:p>
            <a:pPr algn="l"/>
            <a:r>
              <a:rPr lang="es-ES" sz="2200" dirty="0" smtClean="0">
                <a:solidFill>
                  <a:srgbClr val="92D050"/>
                </a:solidFill>
              </a:rPr>
              <a:t>CONDICIONES GENERALES DE VENTA.</a:t>
            </a:r>
            <a:r>
              <a:rPr lang="es-ES" sz="2200" dirty="0" smtClean="0"/>
              <a:t/>
            </a:r>
            <a:br>
              <a:rPr lang="es-ES" sz="2200" dirty="0" smtClean="0"/>
            </a:br>
            <a:r>
              <a:rPr lang="es-ES" sz="2200" dirty="0" smtClean="0"/>
              <a:t/>
            </a:r>
            <a:br>
              <a:rPr lang="es-ES" sz="2200" dirty="0" smtClean="0"/>
            </a:br>
            <a:r>
              <a:rPr lang="es-ES" sz="2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Los precios del catálogo no incluyen los gastos del transporte, que correrán a cargo del comprador.</a:t>
            </a:r>
            <a:br>
              <a:rPr lang="es-ES" sz="2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</a:br>
            <a:r>
              <a:rPr lang="es-E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s-E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</a:br>
            <a:r>
              <a:rPr lang="es-E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Para realizar un pedido póngase en contacto con nosotros a través del correo electrónico.</a:t>
            </a:r>
            <a:endParaRPr lang="es-ES" sz="31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+mj-lt"/>
                <a:cs typeface="Andalus" pitchFamily="18" charset="-78"/>
              </a:rPr>
              <a:t>IES EUGENIO HERMOSO</a:t>
            </a:r>
          </a:p>
          <a:p>
            <a:r>
              <a:rPr lang="es-ES" dirty="0" smtClean="0">
                <a:latin typeface="+mj-lt"/>
                <a:cs typeface="Andalus" pitchFamily="18" charset="-78"/>
              </a:rPr>
              <a:t>DIRECCIÓN POSTAL: Avenida España, 50</a:t>
            </a:r>
            <a:br>
              <a:rPr lang="es-ES" dirty="0" smtClean="0">
                <a:latin typeface="+mj-lt"/>
                <a:cs typeface="Andalus" pitchFamily="18" charset="-78"/>
              </a:rPr>
            </a:br>
            <a:r>
              <a:rPr lang="es-ES" dirty="0" smtClean="0">
                <a:latin typeface="+mj-lt"/>
                <a:cs typeface="Andalus" pitchFamily="18" charset="-78"/>
              </a:rPr>
              <a:t>06340 </a:t>
            </a:r>
            <a:r>
              <a:rPr lang="es-ES" dirty="0" err="1" smtClean="0">
                <a:latin typeface="+mj-lt"/>
                <a:cs typeface="Andalus" pitchFamily="18" charset="-78"/>
              </a:rPr>
              <a:t>Fregenal</a:t>
            </a:r>
            <a:r>
              <a:rPr lang="es-ES" dirty="0" smtClean="0">
                <a:latin typeface="+mj-lt"/>
                <a:cs typeface="Andalus" pitchFamily="18" charset="-78"/>
              </a:rPr>
              <a:t> de la Sierra</a:t>
            </a:r>
            <a:br>
              <a:rPr lang="es-ES" dirty="0" smtClean="0">
                <a:latin typeface="+mj-lt"/>
                <a:cs typeface="Andalus" pitchFamily="18" charset="-78"/>
              </a:rPr>
            </a:br>
            <a:r>
              <a:rPr lang="es-ES" dirty="0" smtClean="0">
                <a:latin typeface="+mj-lt"/>
                <a:cs typeface="Andalus" pitchFamily="18" charset="-78"/>
              </a:rPr>
              <a:t>BADAJOZ (ESPAÑA)</a:t>
            </a:r>
          </a:p>
          <a:p>
            <a:endParaRPr lang="es-ES" dirty="0" smtClean="0">
              <a:latin typeface="+mj-lt"/>
              <a:cs typeface="Andalus" pitchFamily="18" charset="-78"/>
            </a:endParaRPr>
          </a:p>
          <a:p>
            <a:r>
              <a:rPr lang="es-ES" dirty="0" smtClean="0">
                <a:latin typeface="+mj-lt"/>
                <a:cs typeface="Andalus" pitchFamily="18" charset="-78"/>
              </a:rPr>
              <a:t>CORREO ELECTRÓNICO: iberfrex.coop@yahoo.es</a:t>
            </a:r>
            <a:endParaRPr lang="es-ES" dirty="0">
              <a:latin typeface="+mj-lt"/>
              <a:cs typeface="Andalus" pitchFamily="18" charset="-78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92D050"/>
                </a:solidFill>
              </a:rPr>
              <a:t>DATOS DEL CONTACTO</a:t>
            </a:r>
            <a:endParaRPr lang="es-ES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8143932" cy="2286016"/>
          </a:xfrm>
        </p:spPr>
        <p:txBody>
          <a:bodyPr>
            <a:normAutofit fontScale="90000"/>
          </a:bodyPr>
          <a:lstStyle/>
          <a:p>
            <a:pPr algn="l"/>
            <a:r>
              <a:rPr lang="es-ES" sz="2200" dirty="0" smtClean="0">
                <a:latin typeface="+mn-lt"/>
              </a:rPr>
              <a:t>Todos los artículos del presente catálogo han sido elaborados a base de carnes de cerdo ibérico de la dehesa extremeña.</a:t>
            </a:r>
            <a:br>
              <a:rPr lang="es-ES" sz="2200" dirty="0" smtClean="0">
                <a:latin typeface="+mn-lt"/>
              </a:rPr>
            </a:br>
            <a:r>
              <a:rPr lang="es-ES" sz="2200" dirty="0" smtClean="0">
                <a:latin typeface="+mn-lt"/>
              </a:rPr>
              <a:t>Son fabricados siguiendo la tradición de nuestra tierra, sin añadir conservantes ni colorantes.</a:t>
            </a:r>
            <a:br>
              <a:rPr lang="es-ES" sz="2200" dirty="0" smtClean="0">
                <a:latin typeface="+mn-lt"/>
              </a:rPr>
            </a:br>
            <a:r>
              <a:rPr lang="es-ES" sz="2200" dirty="0" smtClean="0">
                <a:latin typeface="+mn-lt"/>
              </a:rPr>
              <a:t>¡ PRIMERA CALIDAD GARANTIZADA 100%</a:t>
            </a:r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" sz="3200" dirty="0" smtClean="0"/>
              <a:t> </a:t>
            </a:r>
            <a:endParaRPr lang="es-ES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http://blog.mumumio.com/wp-content/uploads/2012/09/cerdo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4071966" cy="3055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29576" cy="798496"/>
          </a:xfrm>
        </p:spPr>
        <p:txBody>
          <a:bodyPr/>
          <a:lstStyle/>
          <a:p>
            <a:pPr algn="ctr"/>
            <a:r>
              <a:rPr lang="es-ES" dirty="0" smtClean="0"/>
              <a:t>APRECIADÍSIMO JAMÓN EXTREMEÑO.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>
          <a:xfrm>
            <a:off x="457200" y="1071547"/>
            <a:ext cx="7758138" cy="1071570"/>
          </a:xfrm>
        </p:spPr>
        <p:txBody>
          <a:bodyPr>
            <a:noAutofit/>
          </a:bodyPr>
          <a:lstStyle/>
          <a:p>
            <a:r>
              <a:rPr lang="es-ES" sz="1400" dirty="0" smtClean="0"/>
              <a:t>JAMÓN IBÉRICO BELLOTA  LONCHEADO</a:t>
            </a:r>
          </a:p>
          <a:p>
            <a:r>
              <a:rPr lang="es-ES" sz="1400" dirty="0" smtClean="0"/>
              <a:t>CORTADO A MANO CONSERVANDO  SU JUGOSO SABOR Y AROMA</a:t>
            </a:r>
          </a:p>
          <a:p>
            <a:endParaRPr lang="es-ES" sz="1400" dirty="0"/>
          </a:p>
          <a:p>
            <a:r>
              <a:rPr lang="es-ES" sz="1400" dirty="0" smtClean="0"/>
              <a:t>¡UN PLACER PARA LOS SENTIDOS!</a:t>
            </a:r>
          </a:p>
          <a:p>
            <a:r>
              <a:rPr lang="es-ES" sz="1400" dirty="0" smtClean="0"/>
              <a:t>PVP 8.5 € / 100 g.</a:t>
            </a:r>
            <a:endParaRPr lang="es-ES" sz="1400" dirty="0"/>
          </a:p>
        </p:txBody>
      </p:sp>
      <p:pic>
        <p:nvPicPr>
          <p:cNvPr id="5" name="4 Marcador de contenido" descr="_DSC00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630192"/>
            <a:ext cx="3357586" cy="32049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29576" cy="798496"/>
          </a:xfrm>
        </p:spPr>
        <p:txBody>
          <a:bodyPr/>
          <a:lstStyle/>
          <a:p>
            <a:pPr algn="ctr"/>
            <a:r>
              <a:rPr lang="es-ES" dirty="0" smtClean="0"/>
              <a:t>APRECIADÍSIMO JAMÓN EXTREMEÑO.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>
          <a:xfrm>
            <a:off x="457200" y="1071547"/>
            <a:ext cx="7758138" cy="1071570"/>
          </a:xfrm>
        </p:spPr>
        <p:txBody>
          <a:bodyPr>
            <a:normAutofit fontScale="92500" lnSpcReduction="10000"/>
          </a:bodyPr>
          <a:lstStyle/>
          <a:p>
            <a:r>
              <a:rPr lang="es-ES" sz="1500" dirty="0" smtClean="0"/>
              <a:t>JAMÓN IBÉRICO DE CEBO LONCHEADO</a:t>
            </a:r>
          </a:p>
          <a:p>
            <a:endParaRPr lang="es-ES" dirty="0"/>
          </a:p>
          <a:p>
            <a:r>
              <a:rPr lang="es-ES" dirty="0" smtClean="0"/>
              <a:t>¡RICO,RICO!</a:t>
            </a:r>
          </a:p>
          <a:p>
            <a:r>
              <a:rPr lang="es-ES" dirty="0" smtClean="0"/>
              <a:t>PVP 5.5 € / 100 g.</a:t>
            </a:r>
            <a:endParaRPr lang="es-ES" dirty="0"/>
          </a:p>
        </p:txBody>
      </p:sp>
      <p:pic>
        <p:nvPicPr>
          <p:cNvPr id="7" name="6 Marcador de contenido" descr="_DSC00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571744"/>
            <a:ext cx="3667150" cy="2750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29576" cy="798496"/>
          </a:xfrm>
        </p:spPr>
        <p:txBody>
          <a:bodyPr/>
          <a:lstStyle/>
          <a:p>
            <a:pPr algn="ctr"/>
            <a:r>
              <a:rPr lang="es-ES" dirty="0" smtClean="0"/>
              <a:t>APRECIADÍSIMO JAMÓN EXTREMEÑO.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>
          <a:xfrm>
            <a:off x="457200" y="1071547"/>
            <a:ext cx="7758138" cy="1071570"/>
          </a:xfrm>
        </p:spPr>
        <p:txBody>
          <a:bodyPr>
            <a:normAutofit fontScale="92500" lnSpcReduction="10000"/>
          </a:bodyPr>
          <a:lstStyle/>
          <a:p>
            <a:r>
              <a:rPr lang="es-ES" sz="1500" dirty="0" smtClean="0"/>
              <a:t>JAMÓN IBÉRICO RECEBO LONCHEADO</a:t>
            </a:r>
          </a:p>
          <a:p>
            <a:endParaRPr lang="es-ES" dirty="0"/>
          </a:p>
          <a:p>
            <a:r>
              <a:rPr lang="es-ES" dirty="0" smtClean="0"/>
              <a:t>¡APETITOSO!</a:t>
            </a:r>
          </a:p>
          <a:p>
            <a:r>
              <a:rPr lang="es-ES" dirty="0" smtClean="0"/>
              <a:t>PVP 6.5 € / 100 g.</a:t>
            </a:r>
            <a:endParaRPr lang="es-ES" dirty="0"/>
          </a:p>
        </p:txBody>
      </p:sp>
      <p:pic>
        <p:nvPicPr>
          <p:cNvPr id="6" name="5 Marcador de contenido" descr="_DSC00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2571744"/>
            <a:ext cx="3682990" cy="27622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29576" cy="798496"/>
          </a:xfrm>
        </p:spPr>
        <p:txBody>
          <a:bodyPr/>
          <a:lstStyle/>
          <a:p>
            <a:pPr algn="ctr"/>
            <a:r>
              <a:rPr lang="es-ES" dirty="0" smtClean="0"/>
              <a:t>LOMO IBÉRICO  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>
          <a:xfrm>
            <a:off x="457200" y="1071547"/>
            <a:ext cx="7758138" cy="1071570"/>
          </a:xfrm>
        </p:spPr>
        <p:txBody>
          <a:bodyPr>
            <a:normAutofit fontScale="92500" lnSpcReduction="10000"/>
          </a:bodyPr>
          <a:lstStyle/>
          <a:p>
            <a:r>
              <a:rPr lang="es-ES" sz="1500" dirty="0" smtClean="0"/>
              <a:t>LOMO IBÉRICO BELLOTA LONCHEADO</a:t>
            </a:r>
          </a:p>
          <a:p>
            <a:endParaRPr lang="es-ES" dirty="0"/>
          </a:p>
          <a:p>
            <a:r>
              <a:rPr lang="es-ES" dirty="0" smtClean="0"/>
              <a:t>¡INIGUALABLE!</a:t>
            </a:r>
          </a:p>
          <a:p>
            <a:r>
              <a:rPr lang="es-ES" dirty="0" smtClean="0"/>
              <a:t>PVP 5,5 € / 100 g.</a:t>
            </a:r>
            <a:endParaRPr lang="es-ES" dirty="0"/>
          </a:p>
        </p:txBody>
      </p:sp>
      <p:pic>
        <p:nvPicPr>
          <p:cNvPr id="7" name="6 Marcador de contenido" descr="_DSC00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482447"/>
            <a:ext cx="3706803" cy="27801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29576" cy="798496"/>
          </a:xfrm>
        </p:spPr>
        <p:txBody>
          <a:bodyPr/>
          <a:lstStyle/>
          <a:p>
            <a:pPr algn="ctr"/>
            <a:r>
              <a:rPr lang="es-ES" dirty="0" smtClean="0"/>
              <a:t>SALCHICHÓN CULAR LONCHEADO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>
          <a:xfrm>
            <a:off x="457200" y="1071546"/>
            <a:ext cx="7758138" cy="1357321"/>
          </a:xfrm>
        </p:spPr>
        <p:txBody>
          <a:bodyPr>
            <a:normAutofit fontScale="92500" lnSpcReduction="10000"/>
          </a:bodyPr>
          <a:lstStyle/>
          <a:p>
            <a:r>
              <a:rPr lang="es-ES" sz="1500" dirty="0" smtClean="0"/>
              <a:t>SALCHICHÓN CULAR IBÉRICO LONCHEADO</a:t>
            </a:r>
          </a:p>
          <a:p>
            <a:endParaRPr lang="es-ES" dirty="0"/>
          </a:p>
          <a:p>
            <a:r>
              <a:rPr lang="es-ES" dirty="0" smtClean="0"/>
              <a:t>¡EXQUISITO!</a:t>
            </a:r>
          </a:p>
          <a:p>
            <a:r>
              <a:rPr lang="es-ES" dirty="0" smtClean="0"/>
              <a:t>PVP 3,00 € / 100 g.</a:t>
            </a:r>
          </a:p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3" name="12 Marcador de contenido" descr="_DSC00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589604"/>
            <a:ext cx="3468676" cy="26015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29576" cy="798496"/>
          </a:xfrm>
        </p:spPr>
        <p:txBody>
          <a:bodyPr/>
          <a:lstStyle/>
          <a:p>
            <a:pPr algn="ctr"/>
            <a:r>
              <a:rPr lang="es-ES" dirty="0" smtClean="0"/>
              <a:t>CHORIZO CULAR 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>
          <a:xfrm>
            <a:off x="457200" y="1071546"/>
            <a:ext cx="7758138" cy="1357321"/>
          </a:xfrm>
        </p:spPr>
        <p:txBody>
          <a:bodyPr>
            <a:normAutofit fontScale="92500" lnSpcReduction="10000"/>
          </a:bodyPr>
          <a:lstStyle/>
          <a:p>
            <a:r>
              <a:rPr lang="es-ES" sz="1500" dirty="0" smtClean="0"/>
              <a:t>CHORIZO CULAR IBÉRICO  LONCHEADO</a:t>
            </a:r>
          </a:p>
          <a:p>
            <a:endParaRPr lang="es-ES" dirty="0"/>
          </a:p>
          <a:p>
            <a:r>
              <a:rPr lang="es-ES" dirty="0" smtClean="0"/>
              <a:t>¡ NO ÉNCONTRARÁS NADA IGUAL! </a:t>
            </a:r>
          </a:p>
          <a:p>
            <a:r>
              <a:rPr lang="es-ES" dirty="0" smtClean="0"/>
              <a:t>PVP 3,00€ /  100 g.</a:t>
            </a:r>
          </a:p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6" name="5 Marcador de contenido" descr="_DSC00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643182"/>
            <a:ext cx="3611552" cy="27086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29576" cy="798496"/>
          </a:xfrm>
        </p:spPr>
        <p:txBody>
          <a:bodyPr/>
          <a:lstStyle/>
          <a:p>
            <a:pPr algn="ctr"/>
            <a:r>
              <a:rPr lang="es-ES" dirty="0" smtClean="0"/>
              <a:t>CHORIZO IBÉRICO HERRADURA DULCE 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>
          <a:xfrm>
            <a:off x="457200" y="1071546"/>
            <a:ext cx="7758138" cy="1357321"/>
          </a:xfrm>
        </p:spPr>
        <p:txBody>
          <a:bodyPr>
            <a:normAutofit/>
          </a:bodyPr>
          <a:lstStyle/>
          <a:p>
            <a:r>
              <a:rPr lang="es-ES" sz="1600" dirty="0" smtClean="0"/>
              <a:t>CHORIZO IBÉRICO HERRADURA DULCE</a:t>
            </a:r>
            <a:endParaRPr lang="es-ES" dirty="0"/>
          </a:p>
          <a:p>
            <a:r>
              <a:rPr lang="es-ES" dirty="0" smtClean="0"/>
              <a:t>¡TRADICIÓN!</a:t>
            </a:r>
          </a:p>
          <a:p>
            <a:r>
              <a:rPr lang="es-ES" dirty="0" smtClean="0"/>
              <a:t>PVP 3,00 € /  PIEZA.</a:t>
            </a:r>
          </a:p>
          <a:p>
            <a:r>
              <a:rPr lang="es-ES" dirty="0" smtClean="0"/>
              <a:t> PIEZAS APROXIMADAS 200 g.</a:t>
            </a:r>
            <a:endParaRPr lang="es-ES" dirty="0"/>
          </a:p>
        </p:txBody>
      </p:sp>
      <p:pic>
        <p:nvPicPr>
          <p:cNvPr id="10" name="9 Marcador de contenido" descr="_DSC00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982512"/>
            <a:ext cx="3540114" cy="26550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143</TotalTime>
  <Words>262</Words>
  <Application>Microsoft Office PowerPoint</Application>
  <PresentationFormat>Presentación en pantalla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Concurrencia</vt:lpstr>
      <vt:lpstr>COOPERATIVA IBERFREX</vt:lpstr>
      <vt:lpstr>Todos los artículos del presente catálogo han sido elaborados a base de carnes de cerdo ibérico de la dehesa extremeña. Son fabricados siguiendo la tradición de nuestra tierra, sin añadir conservantes ni colorantes. ¡ PRIMERA CALIDAD GARANTIZADA 100%  </vt:lpstr>
      <vt:lpstr>APRECIADÍSIMO JAMÓN EXTREMEÑO.  </vt:lpstr>
      <vt:lpstr>APRECIADÍSIMO JAMÓN EXTREMEÑO.  </vt:lpstr>
      <vt:lpstr>APRECIADÍSIMO JAMÓN EXTREMEÑO.  </vt:lpstr>
      <vt:lpstr>LOMO IBÉRICO    </vt:lpstr>
      <vt:lpstr>SALCHICHÓN CULAR LONCHEADO </vt:lpstr>
      <vt:lpstr>CHORIZO CULAR   </vt:lpstr>
      <vt:lpstr>CHORIZO IBÉRICO HERRADURA DULCE   </vt:lpstr>
      <vt:lpstr>CHORIZO IBÉRICO HERRADURA PICANTE   </vt:lpstr>
      <vt:lpstr>CHORIZO IBÉRICO HERRADURA BLANCO   </vt:lpstr>
      <vt:lpstr>TÍPICA MORCILLA EXTREMAÑA   </vt:lpstr>
      <vt:lpstr>CONDICIONES GENERALES DE VENTA.  Los precios del catálogo no incluyen los gastos del transporte, que correrán a cargo del comprador.  Para realizar un pedido póngase en contacto con nosotros a través del correo electrónico.</vt:lpstr>
      <vt:lpstr>DATOS DEL CONTACTO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COOPERATIVA IBERFREX</dc:title>
  <dc:creator>marisa arroyo</dc:creator>
  <cp:lastModifiedBy>marisa arroyo</cp:lastModifiedBy>
  <cp:revision>19</cp:revision>
  <dcterms:created xsi:type="dcterms:W3CDTF">2014-03-23T08:52:17Z</dcterms:created>
  <dcterms:modified xsi:type="dcterms:W3CDTF">2014-03-23T22:21:30Z</dcterms:modified>
</cp:coreProperties>
</file>