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8" r:id="rId3"/>
    <p:sldId id="275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76" r:id="rId13"/>
    <p:sldId id="266" r:id="rId14"/>
    <p:sldId id="267" r:id="rId15"/>
    <p:sldId id="268" r:id="rId16"/>
    <p:sldId id="269" r:id="rId17"/>
    <p:sldId id="270" r:id="rId18"/>
    <p:sldId id="273" r:id="rId19"/>
    <p:sldId id="274" r:id="rId20"/>
  </p:sldIdLst>
  <p:sldSz cx="9144000" cy="6858000" type="screen4x3"/>
  <p:notesSz cx="6858000" cy="9144000"/>
  <p:custShowLst>
    <p:custShow name="Presentación personalizada 1" id="0">
      <p:sldLst>
        <p:sld r:id="rId2"/>
      </p:sldLst>
    </p:custShow>
  </p:custShow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45" autoAdjust="0"/>
    <p:restoredTop sz="94681" autoAdjust="0"/>
  </p:normalViewPr>
  <p:slideViewPr>
    <p:cSldViewPr>
      <p:cViewPr>
        <p:scale>
          <a:sx n="87" d="100"/>
          <a:sy n="87" d="100"/>
        </p:scale>
        <p:origin x="-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51367-AF55-4018-A382-D57BA9A05EB7}" type="datetimeFigureOut">
              <a:rPr lang="es-ES" smtClean="0"/>
              <a:pPr/>
              <a:t>24/03/2014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D7916-4293-4D4B-B1D2-FBDB4CFA73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D7916-4293-4D4B-B1D2-FBDB4CFA737F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D7916-4293-4D4B-B1D2-FBDB4CFA737F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D7916-4293-4D4B-B1D2-FBDB4CFA737F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D7916-4293-4D4B-B1D2-FBDB4CFA737F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70A468-FA53-4983-B029-2E4526F22FBA}" type="datetimeFigureOut">
              <a:rPr lang="es-ES" smtClean="0"/>
              <a:pPr/>
              <a:t>24/03/2014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37B7B-6333-4C1A-86FF-79D41E6799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0A468-FA53-4983-B029-2E4526F22FBA}" type="datetimeFigureOut">
              <a:rPr lang="es-ES" smtClean="0"/>
              <a:pPr/>
              <a:t>24/03/2014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37B7B-6333-4C1A-86FF-79D41E6799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0A468-FA53-4983-B029-2E4526F22FBA}" type="datetimeFigureOut">
              <a:rPr lang="es-ES" smtClean="0"/>
              <a:pPr/>
              <a:t>24/03/2014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37B7B-6333-4C1A-86FF-79D41E6799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0A468-FA53-4983-B029-2E4526F22FBA}" type="datetimeFigureOut">
              <a:rPr lang="es-ES" smtClean="0"/>
              <a:pPr/>
              <a:t>24/03/2014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37B7B-6333-4C1A-86FF-79D41E6799F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0A468-FA53-4983-B029-2E4526F22FBA}" type="datetimeFigureOut">
              <a:rPr lang="es-ES" smtClean="0"/>
              <a:pPr/>
              <a:t>24/03/2014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37B7B-6333-4C1A-86FF-79D41E6799F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0A468-FA53-4983-B029-2E4526F22FBA}" type="datetimeFigureOut">
              <a:rPr lang="es-ES" smtClean="0"/>
              <a:pPr/>
              <a:t>24/03/2014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37B7B-6333-4C1A-86FF-79D41E6799F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0A468-FA53-4983-B029-2E4526F22FBA}" type="datetimeFigureOut">
              <a:rPr lang="es-ES" smtClean="0"/>
              <a:pPr/>
              <a:t>24/03/2014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37B7B-6333-4C1A-86FF-79D41E6799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0A468-FA53-4983-B029-2E4526F22FBA}" type="datetimeFigureOut">
              <a:rPr lang="es-ES" smtClean="0"/>
              <a:pPr/>
              <a:t>24/03/2014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37B7B-6333-4C1A-86FF-79D41E6799F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0A468-FA53-4983-B029-2E4526F22FBA}" type="datetimeFigureOut">
              <a:rPr lang="es-ES" smtClean="0"/>
              <a:pPr/>
              <a:t>24/03/2014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37B7B-6333-4C1A-86FF-79D41E6799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70A468-FA53-4983-B029-2E4526F22FBA}" type="datetimeFigureOut">
              <a:rPr lang="es-ES" smtClean="0"/>
              <a:pPr/>
              <a:t>24/03/2014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37B7B-6333-4C1A-86FF-79D41E6799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70A468-FA53-4983-B029-2E4526F22FBA}" type="datetimeFigureOut">
              <a:rPr lang="es-ES" smtClean="0"/>
              <a:pPr/>
              <a:t>24/03/2014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37B7B-6333-4C1A-86FF-79D41E6799F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70A468-FA53-4983-B029-2E4526F22FBA}" type="datetimeFigureOut">
              <a:rPr lang="es-ES" smtClean="0"/>
              <a:pPr/>
              <a:t>24/03/2014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A37B7B-6333-4C1A-86FF-79D41E6799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143932" cy="1000132"/>
          </a:xfrm>
        </p:spPr>
        <p:txBody>
          <a:bodyPr>
            <a:noAutofit/>
          </a:bodyPr>
          <a:lstStyle/>
          <a:p>
            <a:r>
              <a:rPr lang="es-ES" sz="4000" dirty="0" smtClean="0">
                <a:solidFill>
                  <a:schemeClr val="tx1"/>
                </a:solidFill>
              </a:rPr>
              <a:t>CATÁLOGO COEMPAS 2013/14 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b="1" i="1" dirty="0"/>
          </a:p>
          <a:p>
            <a:endParaRPr lang="es-ES" b="1" i="1" dirty="0" smtClean="0"/>
          </a:p>
          <a:p>
            <a:endParaRPr lang="es-ES" b="1" i="1" dirty="0"/>
          </a:p>
          <a:p>
            <a:endParaRPr lang="es-ES" b="1" i="1" dirty="0" smtClean="0"/>
          </a:p>
          <a:p>
            <a:endParaRPr lang="es-ES" b="1" i="1" dirty="0"/>
          </a:p>
        </p:txBody>
      </p:sp>
      <p:sp>
        <p:nvSpPr>
          <p:cNvPr id="43010" name="AutoShape 2" descr="Mostrando IMG-20131128-WA01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6 Imagen" descr="unna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2357430"/>
            <a:ext cx="3286148" cy="192882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429124" y="2714620"/>
            <a:ext cx="4214842" cy="1887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600" dirty="0" smtClean="0"/>
              <a:t> Colegio Beata Imelda.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/>
              <a:t> C/ Horacio Fernández Inguanzo 11,</a:t>
            </a:r>
          </a:p>
          <a:p>
            <a:r>
              <a:rPr lang="es-ES" sz="1600" dirty="0" smtClean="0"/>
              <a:t>  La Felguera 33930.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/>
              <a:t> Teléfono: 985 690 150.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/>
              <a:t> Email: </a:t>
            </a:r>
            <a:r>
              <a:rPr lang="es-ES" sz="1600" dirty="0" smtClean="0">
                <a:solidFill>
                  <a:schemeClr val="accent1"/>
                </a:solidFill>
              </a:rPr>
              <a:t>coempas@gmail.com</a:t>
            </a:r>
          </a:p>
          <a:p>
            <a:endParaRPr lang="es-ES" sz="1600" dirty="0" smtClean="0"/>
          </a:p>
          <a:p>
            <a:endParaRPr lang="es-ES" sz="1600" dirty="0" smtClean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3071835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Pastas artesanas hechas totalmente a mano.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Elaboradas con huevos, mantequilla, azúcar y harina de trigo. 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REF:07132.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Precio: 3,50 €</a:t>
            </a:r>
            <a:endParaRPr lang="es-ES" sz="1600" b="1" dirty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Peso: 600 gr aprox.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SUSPIROS DEL NALÓN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357562"/>
            <a:ext cx="4000528" cy="270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Presenta unos distintivos colores dorados y una textura elástica y uniforme.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Agradables </a:t>
            </a:r>
            <a:r>
              <a:rPr lang="es-ES" sz="1600" dirty="0" smtClean="0"/>
              <a:t>y persistentes aromas a sidra dulce.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REF: 18407.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Precio: 3,50 €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Peso: 240 gr aprox.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s-ES" sz="16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s-ES" sz="16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GELATINA DE MANZANA DE SIDRA 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928934"/>
            <a:ext cx="292895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Elaborada a base de castañas y azúcar de caña de cultivo ecológica.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Aspecto y tacto similar a la mermelada.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REF</a:t>
            </a:r>
            <a:r>
              <a:rPr lang="es-ES" sz="1600" dirty="0" smtClean="0"/>
              <a:t>: </a:t>
            </a:r>
            <a:endParaRPr lang="es-ES" sz="16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Precio: 3,50 €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Peso: 240 gr aprox.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s-ES" sz="1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CREMA DE CASTAÑA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4" name="3 Imagen" descr="crema castañ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3286124"/>
            <a:ext cx="4071966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Producida por nuestras abejas autóctonas en nuestros particulares montes de brezo.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Un lujo para el paladar y sobre todo para la salud.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REF: 18401.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Precio: 5 €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Peso: ½ kg aprox.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s-ES" sz="16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MIEL DE BREZO  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429000"/>
            <a:ext cx="307183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Bonito del norte de la </a:t>
            </a:r>
            <a:r>
              <a:rPr lang="es-ES" sz="1600" dirty="0" smtClean="0"/>
              <a:t>más </a:t>
            </a:r>
            <a:r>
              <a:rPr lang="es-ES" sz="1600" dirty="0" smtClean="0"/>
              <a:t>alta calidad conservado en aceite de oliva.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Un producto que reúne 5 características que lo hacen único: origen, tradición, artesanía, sabor y calidad.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REF: 18307.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Precio: 5 €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Peso: 250 gr aprox.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s-ES" sz="16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BONITO EN OLIVA 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500438"/>
            <a:ext cx="407196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Huevas de erizo </a:t>
            </a:r>
            <a:r>
              <a:rPr lang="es-ES" sz="1600" dirty="0" smtClean="0"/>
              <a:t>de </a:t>
            </a:r>
            <a:r>
              <a:rPr lang="es-ES" sz="1600" dirty="0" smtClean="0"/>
              <a:t>mar aderezadas con sal de exquisito sabor y calidad.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REF: 05193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Precio: 5 €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Peso: 50 gr aprox.</a:t>
            </a:r>
          </a:p>
          <a:p>
            <a:pPr>
              <a:buNone/>
            </a:pPr>
            <a:endParaRPr lang="es-ES" sz="16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CAVIAR ORICIOS 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071810"/>
            <a:ext cx="300039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Auténticos chorizos asturianos de calidad extra preparados en sidra natural.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Plato típico de nuestra gastronomía.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REF: 05114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Precio: 3 €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Peso: 220 gr aprox.</a:t>
            </a:r>
            <a:endParaRPr lang="es-ES" sz="16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CHORIZOS A LA SIDRA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286124"/>
            <a:ext cx="2857520" cy="284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Filetes de anchoa del cantábrico de alta calidad envasadas en aceite de oliva.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REF: 05110.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Precio: 1,80 €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Peso: 50 gr aprox.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s-ES" sz="16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FILETES DE ANCHOA 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571876"/>
            <a:ext cx="3786214" cy="231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07117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IVA incluido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Portes no incluidos.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El precio puede variar dependiendo del peso o de variaciones de precio por parte de nuestro distribuidor.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Se recomienda hacer el pedido con 15 días de antelación.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DATOS DE INTERÉS</a:t>
            </a:r>
            <a:endParaRPr lang="es-E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Alejandro Gullón de la Roza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Sara Canga Fernández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Adrián Casielles García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Iris de la Fuente Manuel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Estela Gutiérrez Rodríguez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Raquel García Pérez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David García Crespo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Nacho </a:t>
            </a:r>
            <a:r>
              <a:rPr lang="es-ES" sz="1600" dirty="0" smtClean="0"/>
              <a:t>Alonso Gracia</a:t>
            </a:r>
            <a:endParaRPr lang="es-ES" sz="16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Julián Alonso Tardío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Alba Alonso Rodríguez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s-ES" sz="1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MIEMBROS DE LA COOPERATIVA</a:t>
            </a:r>
            <a:endParaRPr lang="es-E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Queso curado semiazul y ahumado y con sabor picante.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Elaborado con una mezcla de leche cruda de vaca oveja y cabra.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REF:01224.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Precio: 12 €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Peso: 600 gr aprox.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Denominación de origen.</a:t>
            </a:r>
          </a:p>
          <a:p>
            <a:pPr>
              <a:buClr>
                <a:schemeClr val="tx1"/>
              </a:buClr>
              <a:buSzPct val="100000"/>
              <a:buNone/>
            </a:pPr>
            <a:endParaRPr lang="es-ES" sz="16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s-ES" sz="16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s-ES" sz="16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s-ES" sz="16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s-ES" sz="16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15328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UNIDAD QUESO GAMONEU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 preferRelativeResize="0">
            <a:picLocks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71736" y="3429000"/>
            <a:ext cx="407193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1500174"/>
            <a:ext cx="7872410" cy="452596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Queso azul de textura mantecosa, sabor fuerte, picante, intenso y un tanto ácido. 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Maduración en cuevas naturales de los Picos de Europa.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REF: 01104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Precio:  6 €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Peso: 300 gr aprox.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Denominación de origen.</a:t>
            </a:r>
          </a:p>
          <a:p>
            <a:pPr>
              <a:buClr>
                <a:schemeClr val="tx1"/>
              </a:buClr>
              <a:buSzPct val="100000"/>
              <a:buNone/>
            </a:pPr>
            <a:endParaRPr lang="es-ES" sz="1600" b="1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QUESO CABRALES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5" name="4 Imagen" descr="queso-cabra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3571876"/>
            <a:ext cx="3143272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Queso pequeño de sabor </a:t>
            </a:r>
            <a:r>
              <a:rPr lang="es-ES" sz="1600" dirty="0" smtClean="0"/>
              <a:t>fuerte, </a:t>
            </a:r>
            <a:r>
              <a:rPr lang="es-ES" sz="1600" dirty="0" smtClean="0"/>
              <a:t>picante y muy aromático.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Elaborado con leche de vaca.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REF:01217.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Precio: 7 €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Peso: 200 gr aprox.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Denominación de origen.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QUESO CASÍN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500438"/>
            <a:ext cx="385765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QUESO AHUMADO DE PRÍA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286124"/>
            <a:ext cx="435771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73335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Queso artesanal elaborado con leche de vaca y oveja.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Semiblando, mantecoso y con un toque salado.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REF: 01207.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Precio: 6 €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Gramos: 550 gr aprox.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Elaborado con leche de </a:t>
            </a:r>
            <a:r>
              <a:rPr lang="es-ES" sz="1600" dirty="0" smtClean="0"/>
              <a:t>vaca, </a:t>
            </a:r>
            <a:r>
              <a:rPr lang="es-ES" sz="1600" dirty="0" smtClean="0"/>
              <a:t>sal y cuajo animal.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Queso semiácido y graso con sabores intensos y muy agradables.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Exquisito en su punto adecuado de maduración.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REF: 01214.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Precio: 6 €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Peso: 450 gr aprox.</a:t>
            </a:r>
          </a:p>
          <a:p>
            <a:pPr>
              <a:buClr>
                <a:schemeClr val="tx1"/>
              </a:buClr>
              <a:buSzPct val="100000"/>
              <a:buNone/>
            </a:pPr>
            <a:endParaRPr lang="es-ES" sz="16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QUESO LOS BEYOS DE VACA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357562"/>
            <a:ext cx="442915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Queso de vaca macerado en sidra natural asturiana.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Aroma con notas </a:t>
            </a:r>
            <a:r>
              <a:rPr lang="es-ES" sz="1600" dirty="0" smtClean="0"/>
              <a:t>ácidas </a:t>
            </a:r>
            <a:r>
              <a:rPr lang="es-ES" sz="1600" dirty="0" smtClean="0"/>
              <a:t>y afrutadas.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Queso madurado y tierno.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REF: 01253.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Precio: 5 €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Peso: 300 gr aprox.</a:t>
            </a:r>
          </a:p>
          <a:p>
            <a:pPr>
              <a:buClr>
                <a:schemeClr val="tx1"/>
              </a:buClr>
              <a:buSzPct val="100000"/>
              <a:buNone/>
            </a:pPr>
            <a:endParaRPr lang="es-ES" sz="16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QUESO PEÑAMELLERA A LA SIDRA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429000"/>
            <a:ext cx="3643338" cy="2490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Queso elaborado artesanalmente con queso de vaca.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Semiblando, suave y cremoso.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Aromas intensos y ácidos y de sabor agradable en la boca.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REF: 01244.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Precio: 4,20 €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Peso: 300 gr aprox.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s-ES" sz="16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54098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QUESO PORRUA DE VACA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429000"/>
            <a:ext cx="371477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Uno de los postres asturianos con mas tradición.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Elaborados a partir de una masa de harina de trigo, agua y mantequilla, rellena con nueces, avellanas, anís, azúcar. 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REF: 18412.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b="1" dirty="0" smtClean="0"/>
              <a:t>Precio: 4,20 €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s-ES" sz="1600" dirty="0" smtClean="0"/>
              <a:t>Media docena.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s-ES" sz="1600" dirty="0" smtClean="0"/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endParaRPr lang="es-ES" sz="16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CASADIELLES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357562"/>
            <a:ext cx="414340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359</TotalTime>
  <Words>748</Words>
  <Application>Microsoft Office PowerPoint</Application>
  <PresentationFormat>Presentación en pantalla (4:3)</PresentationFormat>
  <Paragraphs>134</Paragraphs>
  <Slides>19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  <vt:variant>
        <vt:lpstr>Presentaciones personalizadas</vt:lpstr>
      </vt:variant>
      <vt:variant>
        <vt:i4>1</vt:i4>
      </vt:variant>
    </vt:vector>
  </HeadingPairs>
  <TitlesOfParts>
    <vt:vector size="21" baseType="lpstr">
      <vt:lpstr>Concurrencia</vt:lpstr>
      <vt:lpstr>CATÁLOGO COEMPAS 2013/14 </vt:lpstr>
      <vt:lpstr>UNIDAD QUESO GAMONEU</vt:lpstr>
      <vt:lpstr>QUESO CABRALES</vt:lpstr>
      <vt:lpstr>QUESO CASÍN</vt:lpstr>
      <vt:lpstr>QUESO AHUMADO DE PRÍA</vt:lpstr>
      <vt:lpstr>QUESO LOS BEYOS DE VACA</vt:lpstr>
      <vt:lpstr>QUESO PEÑAMELLERA A LA SIDRA</vt:lpstr>
      <vt:lpstr>QUESO PORRUA DE VACA</vt:lpstr>
      <vt:lpstr>CASADIELLES</vt:lpstr>
      <vt:lpstr>SUSPIROS DEL NALÓN</vt:lpstr>
      <vt:lpstr>GELATINA DE MANZANA DE SIDRA </vt:lpstr>
      <vt:lpstr>CREMA DE CASTAÑA</vt:lpstr>
      <vt:lpstr>MIEL DE BREZO  </vt:lpstr>
      <vt:lpstr>BONITO EN OLIVA </vt:lpstr>
      <vt:lpstr>CAVIAR ORICIOS </vt:lpstr>
      <vt:lpstr>CHORIZOS A LA SIDRA</vt:lpstr>
      <vt:lpstr>FILETES DE ANCHOA </vt:lpstr>
      <vt:lpstr>DATOS DE INTERÉS</vt:lpstr>
      <vt:lpstr>MIEMBROS DE LA COOPERATIVA</vt:lpstr>
      <vt:lpstr>Presentación personalizada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</dc:title>
  <dc:creator>PC-02</dc:creator>
  <cp:lastModifiedBy>PC-02</cp:lastModifiedBy>
  <cp:revision>52</cp:revision>
  <dcterms:created xsi:type="dcterms:W3CDTF">2014-02-03T12:38:34Z</dcterms:created>
  <dcterms:modified xsi:type="dcterms:W3CDTF">2014-03-24T12:51:56Z</dcterms:modified>
</cp:coreProperties>
</file>