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40F52-A580-455F-9501-5B0D06D958E2}" type="doc">
      <dgm:prSet loTypeId="urn:microsoft.com/office/officeart/2005/8/layout/cycle3" loCatId="cycle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120221F-D647-4123-B757-00BC5F58C8CF}">
      <dgm:prSet phldrT="[Texto]"/>
      <dgm:spPr/>
      <dgm:t>
        <a:bodyPr/>
        <a:lstStyle/>
        <a:p>
          <a:r>
            <a:rPr lang="es-ES" b="1"/>
            <a:t>DEPARTAMENTO DE MARKETING: Pablo Rodríguez - Sara González - Teresa González - Andrea Núñez</a:t>
          </a:r>
        </a:p>
      </dgm:t>
    </dgm:pt>
    <dgm:pt modelId="{4D4CDC4C-4C33-4DA3-BD19-5AD0B94A2F18}" type="parTrans" cxnId="{E21CFB4D-E4D7-4FF1-8B12-7A3C7A7EBF08}">
      <dgm:prSet/>
      <dgm:spPr/>
      <dgm:t>
        <a:bodyPr/>
        <a:lstStyle/>
        <a:p>
          <a:endParaRPr lang="es-ES"/>
        </a:p>
      </dgm:t>
    </dgm:pt>
    <dgm:pt modelId="{3C66945F-3FF9-460A-8180-C4036867B9BE}" type="sibTrans" cxnId="{E21CFB4D-E4D7-4FF1-8B12-7A3C7A7EBF08}">
      <dgm:prSet/>
      <dgm:spPr/>
      <dgm:t>
        <a:bodyPr/>
        <a:lstStyle/>
        <a:p>
          <a:endParaRPr lang="es-ES"/>
        </a:p>
      </dgm:t>
    </dgm:pt>
    <dgm:pt modelId="{567A280E-4B4E-41E8-A1BC-2947CF713B97}">
      <dgm:prSet phldrT="[Texto]"/>
      <dgm:spPr/>
      <dgm:t>
        <a:bodyPr/>
        <a:lstStyle/>
        <a:p>
          <a:r>
            <a:rPr lang="es-ES" b="1"/>
            <a:t>DEPARTAMENTO DE FINANZAS:  Mario Santiago - Santiago Martínez - Arturo Álvarez - Cristian Doce</a:t>
          </a:r>
        </a:p>
      </dgm:t>
    </dgm:pt>
    <dgm:pt modelId="{43907AFB-67A8-40E4-B4F8-E33F909D7572}" type="parTrans" cxnId="{5F88635B-1819-432F-A17A-EE662F1DD903}">
      <dgm:prSet/>
      <dgm:spPr/>
      <dgm:t>
        <a:bodyPr/>
        <a:lstStyle/>
        <a:p>
          <a:endParaRPr lang="es-ES"/>
        </a:p>
      </dgm:t>
    </dgm:pt>
    <dgm:pt modelId="{CE0B1914-95DE-4FC2-95EA-8F654AF802C9}" type="sibTrans" cxnId="{5F88635B-1819-432F-A17A-EE662F1DD903}">
      <dgm:prSet/>
      <dgm:spPr/>
      <dgm:t>
        <a:bodyPr/>
        <a:lstStyle/>
        <a:p>
          <a:endParaRPr lang="es-ES"/>
        </a:p>
      </dgm:t>
    </dgm:pt>
    <dgm:pt modelId="{ABB6BB32-2DE1-4329-8958-A119101B6379}">
      <dgm:prSet phldrT="[Texto]"/>
      <dgm:spPr/>
      <dgm:t>
        <a:bodyPr/>
        <a:lstStyle/>
        <a:p>
          <a:r>
            <a:rPr lang="es-ES" b="1"/>
            <a:t>DEPARTAMENTO DE VENTAS:  Silvia Begega - Llara García - Javier Barbado - Adrián Olay - Colás Muñiz </a:t>
          </a:r>
        </a:p>
      </dgm:t>
    </dgm:pt>
    <dgm:pt modelId="{26FBCED7-856D-4217-BB36-0074D7A52D06}" type="parTrans" cxnId="{3C3B9151-8620-458A-9B6D-52BECB2B3770}">
      <dgm:prSet/>
      <dgm:spPr/>
      <dgm:t>
        <a:bodyPr/>
        <a:lstStyle/>
        <a:p>
          <a:endParaRPr lang="es-ES"/>
        </a:p>
      </dgm:t>
    </dgm:pt>
    <dgm:pt modelId="{5B1F6A46-2549-4803-99A1-A44DA2658094}" type="sibTrans" cxnId="{3C3B9151-8620-458A-9B6D-52BECB2B3770}">
      <dgm:prSet/>
      <dgm:spPr/>
      <dgm:t>
        <a:bodyPr/>
        <a:lstStyle/>
        <a:p>
          <a:endParaRPr lang="es-ES"/>
        </a:p>
      </dgm:t>
    </dgm:pt>
    <dgm:pt modelId="{93ADD711-43DB-4832-A66D-A20084760709}">
      <dgm:prSet phldrT="[Texto]"/>
      <dgm:spPr/>
      <dgm:t>
        <a:bodyPr/>
        <a:lstStyle/>
        <a:p>
          <a:r>
            <a:rPr lang="es-ES" b="1"/>
            <a:t>DEPARTAMENTO DE RECURSOS HUMANOS:  Lisbeth Diaz - Pablo Álvarez - Daniel Linares - Leonardo Loredo</a:t>
          </a:r>
        </a:p>
      </dgm:t>
    </dgm:pt>
    <dgm:pt modelId="{2953961E-A61C-4303-BCBB-C5F6554D6992}" type="parTrans" cxnId="{EF3B040D-DF99-4B80-9641-74DABC174136}">
      <dgm:prSet/>
      <dgm:spPr/>
      <dgm:t>
        <a:bodyPr/>
        <a:lstStyle/>
        <a:p>
          <a:endParaRPr lang="es-ES"/>
        </a:p>
      </dgm:t>
    </dgm:pt>
    <dgm:pt modelId="{346666B3-4F31-473F-9C46-F7BC255C9AB4}" type="sibTrans" cxnId="{EF3B040D-DF99-4B80-9641-74DABC174136}">
      <dgm:prSet/>
      <dgm:spPr/>
      <dgm:t>
        <a:bodyPr/>
        <a:lstStyle/>
        <a:p>
          <a:endParaRPr lang="es-ES"/>
        </a:p>
      </dgm:t>
    </dgm:pt>
    <dgm:pt modelId="{D59EC333-B9CB-4E5E-A227-25675571FACD}">
      <dgm:prSet phldrT="[Texto]"/>
      <dgm:spPr/>
      <dgm:t>
        <a:bodyPr/>
        <a:lstStyle/>
        <a:p>
          <a:r>
            <a:rPr lang="es-ES" b="1"/>
            <a:t>Presidente: Pablo Rodríguez. Vicepresidente: Pablo Álvarez. Secretaria: Llara García. Interventor: Cristian Doce</a:t>
          </a:r>
          <a:r>
            <a:rPr lang="es-ES"/>
            <a:t>.</a:t>
          </a:r>
        </a:p>
      </dgm:t>
    </dgm:pt>
    <dgm:pt modelId="{A1452DF2-905F-45FE-B78B-A4AA60F9B811}" type="parTrans" cxnId="{F4FF8663-D29E-4F96-8AD4-0DAC791BBC93}">
      <dgm:prSet/>
      <dgm:spPr/>
      <dgm:t>
        <a:bodyPr/>
        <a:lstStyle/>
        <a:p>
          <a:endParaRPr lang="es-ES"/>
        </a:p>
      </dgm:t>
    </dgm:pt>
    <dgm:pt modelId="{420A786E-67E3-4398-B4E8-303BB6803DC7}" type="sibTrans" cxnId="{F4FF8663-D29E-4F96-8AD4-0DAC791BBC93}">
      <dgm:prSet/>
      <dgm:spPr/>
      <dgm:t>
        <a:bodyPr/>
        <a:lstStyle/>
        <a:p>
          <a:endParaRPr lang="es-ES"/>
        </a:p>
      </dgm:t>
    </dgm:pt>
    <dgm:pt modelId="{84B6C38A-FF29-4522-8407-5888EF7B565D}" type="pres">
      <dgm:prSet presAssocID="{FE440F52-A580-455F-9501-5B0D06D958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820A70-49CE-4426-BBB1-B4F747172F87}" type="pres">
      <dgm:prSet presAssocID="{FE440F52-A580-455F-9501-5B0D06D958E2}" presName="cycle" presStyleCnt="0"/>
      <dgm:spPr/>
      <dgm:t>
        <a:bodyPr/>
        <a:lstStyle/>
        <a:p>
          <a:endParaRPr lang="es-ES"/>
        </a:p>
      </dgm:t>
    </dgm:pt>
    <dgm:pt modelId="{8A881A14-C8EF-4E3F-92D8-443262A6624F}" type="pres">
      <dgm:prSet presAssocID="{9120221F-D647-4123-B757-00BC5F58C8C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67E34-11FD-4AA7-A869-5DEC63667A49}" type="pres">
      <dgm:prSet presAssocID="{3C66945F-3FF9-460A-8180-C4036867B9BE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C15B6BFC-7AC3-4797-8320-D3E1B9E569B5}" type="pres">
      <dgm:prSet presAssocID="{567A280E-4B4E-41E8-A1BC-2947CF713B9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B96985-6029-49DA-A45E-356960C3137E}" type="pres">
      <dgm:prSet presAssocID="{ABB6BB32-2DE1-4329-8958-A119101B637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09A2A-31B5-428A-A76A-60ADCDFCE4D3}" type="pres">
      <dgm:prSet presAssocID="{93ADD711-43DB-4832-A66D-A2008476070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86DD6-652B-4F12-897E-BD26F029BD15}" type="pres">
      <dgm:prSet presAssocID="{D59EC333-B9CB-4E5E-A227-25675571FAC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3B9151-8620-458A-9B6D-52BECB2B3770}" srcId="{FE440F52-A580-455F-9501-5B0D06D958E2}" destId="{ABB6BB32-2DE1-4329-8958-A119101B6379}" srcOrd="2" destOrd="0" parTransId="{26FBCED7-856D-4217-BB36-0074D7A52D06}" sibTransId="{5B1F6A46-2549-4803-99A1-A44DA2658094}"/>
    <dgm:cxn modelId="{D907E4A5-3046-4B20-9A3D-0E9C76ACED0A}" type="presOf" srcId="{D59EC333-B9CB-4E5E-A227-25675571FACD}" destId="{2B086DD6-652B-4F12-897E-BD26F029BD15}" srcOrd="0" destOrd="0" presId="urn:microsoft.com/office/officeart/2005/8/layout/cycle3"/>
    <dgm:cxn modelId="{5B68B160-7188-4F8A-9C5B-2A6D8C3B9D6E}" type="presOf" srcId="{567A280E-4B4E-41E8-A1BC-2947CF713B97}" destId="{C15B6BFC-7AC3-4797-8320-D3E1B9E569B5}" srcOrd="0" destOrd="0" presId="urn:microsoft.com/office/officeart/2005/8/layout/cycle3"/>
    <dgm:cxn modelId="{7C00E5F2-B1C7-4B1A-9A5A-12FD63176B3A}" type="presOf" srcId="{9120221F-D647-4123-B757-00BC5F58C8CF}" destId="{8A881A14-C8EF-4E3F-92D8-443262A6624F}" srcOrd="0" destOrd="0" presId="urn:microsoft.com/office/officeart/2005/8/layout/cycle3"/>
    <dgm:cxn modelId="{E21CFB4D-E4D7-4FF1-8B12-7A3C7A7EBF08}" srcId="{FE440F52-A580-455F-9501-5B0D06D958E2}" destId="{9120221F-D647-4123-B757-00BC5F58C8CF}" srcOrd="0" destOrd="0" parTransId="{4D4CDC4C-4C33-4DA3-BD19-5AD0B94A2F18}" sibTransId="{3C66945F-3FF9-460A-8180-C4036867B9BE}"/>
    <dgm:cxn modelId="{F4FF8663-D29E-4F96-8AD4-0DAC791BBC93}" srcId="{FE440F52-A580-455F-9501-5B0D06D958E2}" destId="{D59EC333-B9CB-4E5E-A227-25675571FACD}" srcOrd="4" destOrd="0" parTransId="{A1452DF2-905F-45FE-B78B-A4AA60F9B811}" sibTransId="{420A786E-67E3-4398-B4E8-303BB6803DC7}"/>
    <dgm:cxn modelId="{EF3B040D-DF99-4B80-9641-74DABC174136}" srcId="{FE440F52-A580-455F-9501-5B0D06D958E2}" destId="{93ADD711-43DB-4832-A66D-A20084760709}" srcOrd="3" destOrd="0" parTransId="{2953961E-A61C-4303-BCBB-C5F6554D6992}" sibTransId="{346666B3-4F31-473F-9C46-F7BC255C9AB4}"/>
    <dgm:cxn modelId="{83AD6407-ECD1-43BF-8009-76F6CA3E7E84}" type="presOf" srcId="{3C66945F-3FF9-460A-8180-C4036867B9BE}" destId="{26467E34-11FD-4AA7-A869-5DEC63667A49}" srcOrd="0" destOrd="0" presId="urn:microsoft.com/office/officeart/2005/8/layout/cycle3"/>
    <dgm:cxn modelId="{875AE302-3C8F-4FCD-8BBE-0582BD33FF7C}" type="presOf" srcId="{FE440F52-A580-455F-9501-5B0D06D958E2}" destId="{84B6C38A-FF29-4522-8407-5888EF7B565D}" srcOrd="0" destOrd="0" presId="urn:microsoft.com/office/officeart/2005/8/layout/cycle3"/>
    <dgm:cxn modelId="{73BB2756-9337-410C-B574-821C77D597D1}" type="presOf" srcId="{93ADD711-43DB-4832-A66D-A20084760709}" destId="{7DC09A2A-31B5-428A-A76A-60ADCDFCE4D3}" srcOrd="0" destOrd="0" presId="urn:microsoft.com/office/officeart/2005/8/layout/cycle3"/>
    <dgm:cxn modelId="{5F88635B-1819-432F-A17A-EE662F1DD903}" srcId="{FE440F52-A580-455F-9501-5B0D06D958E2}" destId="{567A280E-4B4E-41E8-A1BC-2947CF713B97}" srcOrd="1" destOrd="0" parTransId="{43907AFB-67A8-40E4-B4F8-E33F909D7572}" sibTransId="{CE0B1914-95DE-4FC2-95EA-8F654AF802C9}"/>
    <dgm:cxn modelId="{380DEDAA-F4BE-42A3-BF26-F4065A005B72}" type="presOf" srcId="{ABB6BB32-2DE1-4329-8958-A119101B6379}" destId="{E9B96985-6029-49DA-A45E-356960C3137E}" srcOrd="0" destOrd="0" presId="urn:microsoft.com/office/officeart/2005/8/layout/cycle3"/>
    <dgm:cxn modelId="{6EBA19A2-29C4-48F6-98AC-3488227B01CA}" type="presParOf" srcId="{84B6C38A-FF29-4522-8407-5888EF7B565D}" destId="{2A820A70-49CE-4426-BBB1-B4F747172F87}" srcOrd="0" destOrd="0" presId="urn:microsoft.com/office/officeart/2005/8/layout/cycle3"/>
    <dgm:cxn modelId="{7165A63A-DC82-444B-A9F4-051B8B1FB584}" type="presParOf" srcId="{2A820A70-49CE-4426-BBB1-B4F747172F87}" destId="{8A881A14-C8EF-4E3F-92D8-443262A6624F}" srcOrd="0" destOrd="0" presId="urn:microsoft.com/office/officeart/2005/8/layout/cycle3"/>
    <dgm:cxn modelId="{E16D39DF-8570-4EF8-92D0-716A7A0FD2E6}" type="presParOf" srcId="{2A820A70-49CE-4426-BBB1-B4F747172F87}" destId="{26467E34-11FD-4AA7-A869-5DEC63667A49}" srcOrd="1" destOrd="0" presId="urn:microsoft.com/office/officeart/2005/8/layout/cycle3"/>
    <dgm:cxn modelId="{6F1FCAB7-21E0-4A77-BFFD-53005EF7CB0F}" type="presParOf" srcId="{2A820A70-49CE-4426-BBB1-B4F747172F87}" destId="{C15B6BFC-7AC3-4797-8320-D3E1B9E569B5}" srcOrd="2" destOrd="0" presId="urn:microsoft.com/office/officeart/2005/8/layout/cycle3"/>
    <dgm:cxn modelId="{80A96AE7-C14B-4029-88E1-2B6FC15F5B2A}" type="presParOf" srcId="{2A820A70-49CE-4426-BBB1-B4F747172F87}" destId="{E9B96985-6029-49DA-A45E-356960C3137E}" srcOrd="3" destOrd="0" presId="urn:microsoft.com/office/officeart/2005/8/layout/cycle3"/>
    <dgm:cxn modelId="{51EEA26B-8B8F-444C-A8F6-D43282734EEC}" type="presParOf" srcId="{2A820A70-49CE-4426-BBB1-B4F747172F87}" destId="{7DC09A2A-31B5-428A-A76A-60ADCDFCE4D3}" srcOrd="4" destOrd="0" presId="urn:microsoft.com/office/officeart/2005/8/layout/cycle3"/>
    <dgm:cxn modelId="{972A29BC-7C3D-4D06-B2B6-4DB692F2CAA5}" type="presParOf" srcId="{2A820A70-49CE-4426-BBB1-B4F747172F87}" destId="{2B086DD6-652B-4F12-897E-BD26F029BD1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67E34-11FD-4AA7-A869-5DEC63667A49}">
      <dsp:nvSpPr>
        <dsp:cNvPr id="0" name=""/>
        <dsp:cNvSpPr/>
      </dsp:nvSpPr>
      <dsp:spPr>
        <a:xfrm>
          <a:off x="2045089" y="-33285"/>
          <a:ext cx="5264894" cy="5264894"/>
        </a:xfrm>
        <a:prstGeom prst="circularArrow">
          <a:avLst>
            <a:gd name="adj1" fmla="val 5544"/>
            <a:gd name="adj2" fmla="val 330680"/>
            <a:gd name="adj3" fmla="val 13748860"/>
            <a:gd name="adj4" fmla="val 17402458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81A14-C8EF-4E3F-92D8-443262A6624F}">
      <dsp:nvSpPr>
        <dsp:cNvPr id="0" name=""/>
        <dsp:cNvSpPr/>
      </dsp:nvSpPr>
      <dsp:spPr>
        <a:xfrm>
          <a:off x="3430497" y="1572"/>
          <a:ext cx="2494077" cy="12470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/>
            <a:t>DEPARTAMENTO DE MARKETING: Pablo Rodríguez - Sara González - Teresa González - Andrea Núñez</a:t>
          </a:r>
        </a:p>
      </dsp:txBody>
      <dsp:txXfrm>
        <a:off x="3491372" y="62447"/>
        <a:ext cx="2372327" cy="1125288"/>
      </dsp:txXfrm>
    </dsp:sp>
    <dsp:sp modelId="{C15B6BFC-7AC3-4797-8320-D3E1B9E569B5}">
      <dsp:nvSpPr>
        <dsp:cNvPr id="0" name=""/>
        <dsp:cNvSpPr/>
      </dsp:nvSpPr>
      <dsp:spPr>
        <a:xfrm>
          <a:off x="5565769" y="1552938"/>
          <a:ext cx="2494077" cy="12470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/>
            <a:t>DEPARTAMENTO DE FINANZAS:  Mario Santiago - Santiago Martínez - Arturo Álvarez - Cristian Doce</a:t>
          </a:r>
        </a:p>
      </dsp:txBody>
      <dsp:txXfrm>
        <a:off x="5626644" y="1613813"/>
        <a:ext cx="2372327" cy="1125288"/>
      </dsp:txXfrm>
    </dsp:sp>
    <dsp:sp modelId="{E9B96985-6029-49DA-A45E-356960C3137E}">
      <dsp:nvSpPr>
        <dsp:cNvPr id="0" name=""/>
        <dsp:cNvSpPr/>
      </dsp:nvSpPr>
      <dsp:spPr>
        <a:xfrm>
          <a:off x="4750168" y="4063100"/>
          <a:ext cx="2494077" cy="12470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/>
            <a:t>DEPARTAMENTO DE VENTAS:  Silvia Begega - Llara García - Javier Barbado - Adrián Olay - Colás Muñiz </a:t>
          </a:r>
        </a:p>
      </dsp:txBody>
      <dsp:txXfrm>
        <a:off x="4811043" y="4123975"/>
        <a:ext cx="2372327" cy="1125288"/>
      </dsp:txXfrm>
    </dsp:sp>
    <dsp:sp modelId="{7DC09A2A-31B5-428A-A76A-60ADCDFCE4D3}">
      <dsp:nvSpPr>
        <dsp:cNvPr id="0" name=""/>
        <dsp:cNvSpPr/>
      </dsp:nvSpPr>
      <dsp:spPr>
        <a:xfrm>
          <a:off x="2110827" y="4063100"/>
          <a:ext cx="2494077" cy="12470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/>
            <a:t>DEPARTAMENTO DE RECURSOS HUMANOS:  Lisbeth Diaz - Pablo Álvarez - Daniel Linares - Leonardo Loredo</a:t>
          </a:r>
        </a:p>
      </dsp:txBody>
      <dsp:txXfrm>
        <a:off x="2171702" y="4123975"/>
        <a:ext cx="2372327" cy="1125288"/>
      </dsp:txXfrm>
    </dsp:sp>
    <dsp:sp modelId="{2B086DD6-652B-4F12-897E-BD26F029BD15}">
      <dsp:nvSpPr>
        <dsp:cNvPr id="0" name=""/>
        <dsp:cNvSpPr/>
      </dsp:nvSpPr>
      <dsp:spPr>
        <a:xfrm>
          <a:off x="1295226" y="1552938"/>
          <a:ext cx="2494077" cy="12470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/>
            <a:t>Presidente: Pablo Rodríguez. Vicepresidente: Pablo Álvarez. Secretaria: Llara García. Interventor: Cristian Doce</a:t>
          </a:r>
          <a:r>
            <a:rPr lang="es-ES" sz="1300" kern="1200"/>
            <a:t>.</a:t>
          </a:r>
        </a:p>
      </dsp:txBody>
      <dsp:txXfrm>
        <a:off x="1356101" y="1613813"/>
        <a:ext cx="2372327" cy="112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6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11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08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47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04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05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11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707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13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05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31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9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42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13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6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72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32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88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22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0771E8B-6CA5-40B2-8038-0E112F3DAC1C}" type="datetimeFigureOut">
              <a:rPr lang="es-ES" smtClean="0"/>
              <a:t>09/01/2014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664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0365747"/>
              </p:ext>
            </p:extLst>
          </p:nvPr>
        </p:nvGraphicFramePr>
        <p:xfrm>
          <a:off x="1353365" y="827038"/>
          <a:ext cx="9355073" cy="531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0</Words>
  <Application>Microsoft Office PowerPoint</Application>
  <PresentationFormat>Panorámica</PresentationFormat>
  <Paragraphs>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Malla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13</cp:revision>
  <dcterms:created xsi:type="dcterms:W3CDTF">2012-07-30T22:48:03Z</dcterms:created>
  <dcterms:modified xsi:type="dcterms:W3CDTF">2014-01-09T10:44:42Z</dcterms:modified>
</cp:coreProperties>
</file>