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71FED-FFF8-40F8-A013-F59619BEF0F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AA3E163-8D75-464D-8411-F238DF79A744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es-ES" sz="2400" u="sng" dirty="0" smtClean="0">
            <a:solidFill>
              <a:srgbClr val="FFFF00"/>
            </a:solidFill>
          </a:endParaRPr>
        </a:p>
        <a:p>
          <a:pPr algn="ctr"/>
          <a:r>
            <a:rPr lang="es-ES" sz="2400" u="sng" dirty="0" smtClean="0">
              <a:solidFill>
                <a:srgbClr val="FFFF00"/>
              </a:solidFill>
            </a:rPr>
            <a:t>Consejo </a:t>
          </a:r>
          <a:r>
            <a:rPr lang="es-ES" sz="2400" u="sng" dirty="0" smtClean="0">
              <a:solidFill>
                <a:srgbClr val="FFFF00"/>
              </a:solidFill>
            </a:rPr>
            <a:t>Rector</a:t>
          </a:r>
          <a:r>
            <a:rPr lang="es-ES" sz="1500" dirty="0" smtClean="0">
              <a:solidFill>
                <a:srgbClr val="FFFF00"/>
              </a:solidFill>
            </a:rPr>
            <a:t>:</a:t>
          </a:r>
        </a:p>
        <a:p>
          <a:pPr algn="l"/>
          <a:r>
            <a:rPr lang="es-ES" sz="1500" dirty="0" smtClean="0">
              <a:solidFill>
                <a:srgbClr val="FFC000"/>
              </a:solidFill>
            </a:rPr>
            <a:t>Presidente</a:t>
          </a:r>
          <a:r>
            <a:rPr lang="es-ES" sz="1500" dirty="0" smtClean="0"/>
            <a:t>: </a:t>
          </a:r>
          <a:r>
            <a:rPr lang="es-ES" sz="1500" dirty="0" err="1" smtClean="0"/>
            <a:t>Rosalia</a:t>
          </a:r>
          <a:r>
            <a:rPr lang="es-ES" sz="1500" dirty="0" smtClean="0"/>
            <a:t> Cuetos </a:t>
          </a:r>
          <a:r>
            <a:rPr lang="es-ES" sz="1500" dirty="0" err="1" smtClean="0"/>
            <a:t>Gonzalez</a:t>
          </a:r>
          <a:endParaRPr lang="es-ES" sz="1500" dirty="0" smtClean="0"/>
        </a:p>
        <a:p>
          <a:pPr algn="l"/>
          <a:r>
            <a:rPr lang="es-ES" sz="1500" dirty="0" smtClean="0">
              <a:solidFill>
                <a:srgbClr val="FFC000"/>
              </a:solidFill>
            </a:rPr>
            <a:t>Secretaria : </a:t>
          </a:r>
          <a:r>
            <a:rPr lang="es-ES" sz="1500" dirty="0" smtClean="0"/>
            <a:t>Inés Carbajal Márquez</a:t>
          </a:r>
        </a:p>
        <a:p>
          <a:pPr algn="l"/>
          <a:r>
            <a:rPr lang="es-ES" sz="1500" dirty="0" smtClean="0">
              <a:solidFill>
                <a:srgbClr val="FFC000"/>
              </a:solidFill>
            </a:rPr>
            <a:t>Tesorero: </a:t>
          </a:r>
          <a:r>
            <a:rPr lang="es-ES" sz="1500" dirty="0" smtClean="0"/>
            <a:t>Pelayo Álvarez  </a:t>
          </a:r>
          <a:r>
            <a:rPr lang="es-ES" sz="1500" dirty="0" err="1" smtClean="0"/>
            <a:t>Obaya</a:t>
          </a:r>
          <a:endParaRPr lang="es-ES" sz="1500" dirty="0" smtClean="0"/>
        </a:p>
        <a:p>
          <a:pPr algn="ctr"/>
          <a:endParaRPr lang="es-ES" sz="1500" dirty="0" smtClean="0"/>
        </a:p>
        <a:p>
          <a:pPr algn="ctr"/>
          <a:endParaRPr lang="es-ES" sz="1500" dirty="0"/>
        </a:p>
      </dgm:t>
    </dgm:pt>
    <dgm:pt modelId="{0E65FAC5-D7F9-4745-BFC5-8DFA7BA12A05}" type="parTrans" cxnId="{92FB4792-88EE-4024-95E9-AC3231AF6588}">
      <dgm:prSet/>
      <dgm:spPr/>
      <dgm:t>
        <a:bodyPr/>
        <a:lstStyle/>
        <a:p>
          <a:endParaRPr lang="es-ES"/>
        </a:p>
      </dgm:t>
    </dgm:pt>
    <dgm:pt modelId="{09E37A71-D557-4890-9B45-9A555C20D2B1}" type="sibTrans" cxnId="{92FB4792-88EE-4024-95E9-AC3231AF6588}">
      <dgm:prSet/>
      <dgm:spPr/>
      <dgm:t>
        <a:bodyPr/>
        <a:lstStyle/>
        <a:p>
          <a:endParaRPr lang="es-ES"/>
        </a:p>
      </dgm:t>
    </dgm:pt>
    <dgm:pt modelId="{1C5470F0-865D-45CE-87D8-089C56918C52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s-ES" sz="2400" u="sng" dirty="0" smtClean="0">
              <a:solidFill>
                <a:srgbClr val="FFFF00"/>
              </a:solidFill>
            </a:rPr>
            <a:t>Coordinación</a:t>
          </a:r>
        </a:p>
        <a:p>
          <a:pPr algn="l"/>
          <a:r>
            <a:rPr lang="es-ES" sz="1600" dirty="0" smtClean="0">
              <a:solidFill>
                <a:srgbClr val="FFC000"/>
              </a:solidFill>
            </a:rPr>
            <a:t>-Coordinadora: </a:t>
          </a:r>
          <a:r>
            <a:rPr lang="es-ES" sz="1600" dirty="0" smtClean="0"/>
            <a:t>Inés Carbajal</a:t>
          </a:r>
        </a:p>
        <a:p>
          <a:pPr algn="l"/>
          <a:r>
            <a:rPr lang="es-ES" sz="1600" dirty="0" smtClean="0"/>
            <a:t>-Sara González</a:t>
          </a:r>
        </a:p>
        <a:p>
          <a:pPr algn="l"/>
          <a:r>
            <a:rPr lang="es-ES" sz="1600" dirty="0" smtClean="0"/>
            <a:t>-</a:t>
          </a:r>
          <a:r>
            <a:rPr lang="es-ES" sz="1600" dirty="0" err="1" smtClean="0"/>
            <a:t>Bea</a:t>
          </a:r>
          <a:r>
            <a:rPr lang="es-ES" sz="1600" dirty="0" smtClean="0"/>
            <a:t>  </a:t>
          </a:r>
          <a:r>
            <a:rPr lang="es-ES" sz="1600" dirty="0" err="1" smtClean="0"/>
            <a:t>Huerres</a:t>
          </a:r>
          <a:endParaRPr lang="es-ES" sz="1600" dirty="0" smtClean="0"/>
        </a:p>
        <a:p>
          <a:pPr algn="l"/>
          <a:r>
            <a:rPr lang="es-ES" sz="1600" dirty="0" smtClean="0"/>
            <a:t>-Ana Macho</a:t>
          </a:r>
        </a:p>
        <a:p>
          <a:pPr algn="l"/>
          <a:r>
            <a:rPr lang="es-ES" sz="1600" dirty="0" smtClean="0"/>
            <a:t>-Andrés Madera</a:t>
          </a:r>
        </a:p>
        <a:p>
          <a:pPr algn="l"/>
          <a:r>
            <a:rPr lang="es-ES" sz="1600" dirty="0" smtClean="0"/>
            <a:t>-</a:t>
          </a:r>
          <a:r>
            <a:rPr lang="es-ES" sz="1600" dirty="0" err="1" smtClean="0"/>
            <a:t>Ornella</a:t>
          </a:r>
          <a:r>
            <a:rPr lang="es-ES" sz="1600" dirty="0" smtClean="0"/>
            <a:t> </a:t>
          </a:r>
          <a:r>
            <a:rPr lang="es-ES" sz="1600" dirty="0" err="1" smtClean="0"/>
            <a:t>Mancusi</a:t>
          </a:r>
          <a:endParaRPr lang="es-ES" sz="1600" dirty="0" smtClean="0"/>
        </a:p>
        <a:p>
          <a:pPr algn="l"/>
          <a:r>
            <a:rPr lang="es-ES" sz="1600" dirty="0" smtClean="0"/>
            <a:t>-</a:t>
          </a:r>
          <a:r>
            <a:rPr lang="es-ES" sz="1600" dirty="0" err="1" smtClean="0"/>
            <a:t>Jose</a:t>
          </a:r>
          <a:r>
            <a:rPr lang="es-ES" sz="1600" dirty="0" smtClean="0"/>
            <a:t> </a:t>
          </a:r>
          <a:r>
            <a:rPr lang="es-ES" sz="1600" dirty="0" err="1" smtClean="0"/>
            <a:t>Angel</a:t>
          </a:r>
          <a:endParaRPr lang="es-ES" sz="1600" dirty="0" smtClean="0"/>
        </a:p>
      </dgm:t>
    </dgm:pt>
    <dgm:pt modelId="{B8A6968E-B6F2-4AEA-A756-5D2D57A39CA4}" type="parTrans" cxnId="{99684AC6-41E7-4C0B-A10D-A191D9EB8268}">
      <dgm:prSet/>
      <dgm:spPr/>
      <dgm:t>
        <a:bodyPr/>
        <a:lstStyle/>
        <a:p>
          <a:endParaRPr lang="es-ES"/>
        </a:p>
      </dgm:t>
    </dgm:pt>
    <dgm:pt modelId="{47DC0304-7853-4B98-8A8F-C24DF68912C8}" type="sibTrans" cxnId="{99684AC6-41E7-4C0B-A10D-A191D9EB8268}">
      <dgm:prSet/>
      <dgm:spPr/>
      <dgm:t>
        <a:bodyPr/>
        <a:lstStyle/>
        <a:p>
          <a:endParaRPr lang="es-ES"/>
        </a:p>
      </dgm:t>
    </dgm:pt>
    <dgm:pt modelId="{F95EB1F5-50CA-451E-A1CC-1017EBBEA7B5}">
      <dgm:prSet phldrT="[Texto]" custT="1"/>
      <dgm:spPr/>
      <dgm:t>
        <a:bodyPr/>
        <a:lstStyle/>
        <a:p>
          <a:pPr algn="l"/>
          <a:r>
            <a:rPr lang="es-ES" sz="2400" u="sng" dirty="0" smtClean="0">
              <a:solidFill>
                <a:srgbClr val="FFFF00"/>
              </a:solidFill>
            </a:rPr>
            <a:t>Contabilidad:</a:t>
          </a:r>
          <a:endParaRPr lang="es-ES" sz="1600" dirty="0" smtClean="0"/>
        </a:p>
        <a:p>
          <a:pPr algn="l"/>
          <a:r>
            <a:rPr lang="es-ES" sz="1600" dirty="0" smtClean="0"/>
            <a:t> </a:t>
          </a:r>
          <a:r>
            <a:rPr lang="es-ES" sz="1600" dirty="0" smtClean="0">
              <a:solidFill>
                <a:srgbClr val="FFC000"/>
              </a:solidFill>
            </a:rPr>
            <a:t>Coordinador: </a:t>
          </a:r>
          <a:r>
            <a:rPr lang="es-ES" sz="1600" dirty="0" smtClean="0"/>
            <a:t>Pelayo Álvarez  </a:t>
          </a:r>
          <a:r>
            <a:rPr lang="es-ES" sz="1600" dirty="0" err="1" smtClean="0"/>
            <a:t>Obaya</a:t>
          </a:r>
          <a:r>
            <a:rPr lang="es-ES" sz="1600" dirty="0" smtClean="0"/>
            <a:t>                           </a:t>
          </a:r>
        </a:p>
        <a:p>
          <a:pPr algn="l"/>
          <a:r>
            <a:rPr lang="es-ES" sz="1600" dirty="0" smtClean="0"/>
            <a:t>-Paula Carrasco</a:t>
          </a:r>
        </a:p>
        <a:p>
          <a:pPr algn="l"/>
          <a:r>
            <a:rPr lang="es-ES" sz="1600" dirty="0" smtClean="0"/>
            <a:t>-Gonzalo Díaz</a:t>
          </a:r>
        </a:p>
        <a:p>
          <a:pPr algn="l"/>
          <a:r>
            <a:rPr lang="es-ES" sz="1600" dirty="0" smtClean="0"/>
            <a:t>-Carmen Fano</a:t>
          </a:r>
        </a:p>
        <a:p>
          <a:pPr algn="l"/>
          <a:r>
            <a:rPr lang="es-ES" sz="1600" dirty="0" smtClean="0"/>
            <a:t>-Carlos </a:t>
          </a:r>
          <a:r>
            <a:rPr lang="es-ES" sz="1600" dirty="0" err="1" smtClean="0"/>
            <a:t>Felgueroso</a:t>
          </a:r>
          <a:endParaRPr lang="es-ES" sz="1600" dirty="0" smtClean="0"/>
        </a:p>
        <a:p>
          <a:pPr algn="l"/>
          <a:r>
            <a:rPr lang="es-ES" sz="1600" dirty="0" smtClean="0"/>
            <a:t>-Anabel Fernández</a:t>
          </a:r>
        </a:p>
        <a:p>
          <a:pPr algn="l"/>
          <a:r>
            <a:rPr lang="es-ES" sz="1600" dirty="0" smtClean="0"/>
            <a:t>-Sergio Fernández</a:t>
          </a:r>
        </a:p>
        <a:p>
          <a:pPr algn="l"/>
          <a:r>
            <a:rPr lang="es-ES" sz="1600" dirty="0" smtClean="0"/>
            <a:t> -Guillermo Álvarez</a:t>
          </a:r>
        </a:p>
      </dgm:t>
    </dgm:pt>
    <dgm:pt modelId="{7F7C6958-74FA-4153-90A3-CA699AB1AF70}" type="parTrans" cxnId="{D4EEE27E-8B4D-4DF6-A8E8-C32FB6444016}">
      <dgm:prSet/>
      <dgm:spPr/>
      <dgm:t>
        <a:bodyPr/>
        <a:lstStyle/>
        <a:p>
          <a:endParaRPr lang="es-ES"/>
        </a:p>
      </dgm:t>
    </dgm:pt>
    <dgm:pt modelId="{916B7403-2D52-482D-829A-1E3C289D129F}" type="sibTrans" cxnId="{D4EEE27E-8B4D-4DF6-A8E8-C32FB6444016}">
      <dgm:prSet/>
      <dgm:spPr/>
      <dgm:t>
        <a:bodyPr/>
        <a:lstStyle/>
        <a:p>
          <a:endParaRPr lang="es-ES"/>
        </a:p>
      </dgm:t>
    </dgm:pt>
    <dgm:pt modelId="{78ADB33E-F338-4043-8226-4E3BEFF8C78C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s-ES" sz="2400" u="sng" dirty="0" smtClean="0">
              <a:solidFill>
                <a:srgbClr val="FFFF00"/>
              </a:solidFill>
            </a:rPr>
            <a:t>Producción: </a:t>
          </a:r>
        </a:p>
        <a:p>
          <a:pPr algn="l"/>
          <a:r>
            <a:rPr lang="es-ES" sz="1600" u="none" dirty="0" smtClean="0">
              <a:solidFill>
                <a:srgbClr val="FFC000"/>
              </a:solidFill>
            </a:rPr>
            <a:t>-Coordinadora: </a:t>
          </a:r>
          <a:r>
            <a:rPr lang="es-ES" sz="1600" u="none" dirty="0" smtClean="0">
              <a:solidFill>
                <a:schemeClr val="bg1"/>
              </a:solidFill>
            </a:rPr>
            <a:t>María </a:t>
          </a:r>
          <a:r>
            <a:rPr lang="es-ES" sz="1600" u="none" dirty="0" err="1" smtClean="0">
              <a:solidFill>
                <a:schemeClr val="bg1"/>
              </a:solidFill>
            </a:rPr>
            <a:t>Garcia</a:t>
          </a:r>
          <a:endParaRPr lang="es-ES" sz="1600" u="none" dirty="0" smtClean="0">
            <a:solidFill>
              <a:schemeClr val="bg1"/>
            </a:solidFill>
          </a:endParaRPr>
        </a:p>
        <a:p>
          <a:pPr algn="l"/>
          <a:r>
            <a:rPr lang="es-ES" sz="1600" u="none" dirty="0" smtClean="0">
              <a:solidFill>
                <a:schemeClr val="bg1"/>
              </a:solidFill>
            </a:rPr>
            <a:t>-</a:t>
          </a:r>
          <a:r>
            <a:rPr lang="es-ES" sz="1600" u="none" dirty="0" err="1" smtClean="0">
              <a:solidFill>
                <a:schemeClr val="bg1"/>
              </a:solidFill>
            </a:rPr>
            <a:t>Rosalia</a:t>
          </a:r>
          <a:r>
            <a:rPr lang="es-ES" sz="1600" u="none" dirty="0" smtClean="0">
              <a:solidFill>
                <a:schemeClr val="bg1"/>
              </a:solidFill>
            </a:rPr>
            <a:t> Cuetos </a:t>
          </a:r>
          <a:r>
            <a:rPr lang="es-ES" sz="1600" u="none" dirty="0" err="1" smtClean="0">
              <a:solidFill>
                <a:schemeClr val="bg1"/>
              </a:solidFill>
            </a:rPr>
            <a:t>Gonzalez</a:t>
          </a:r>
          <a:r>
            <a:rPr lang="es-ES" sz="1600" u="none" dirty="0" smtClean="0">
              <a:solidFill>
                <a:schemeClr val="bg1"/>
              </a:solidFill>
            </a:rPr>
            <a:t>.</a:t>
          </a:r>
        </a:p>
        <a:p>
          <a:pPr algn="l"/>
          <a:r>
            <a:rPr lang="es-ES" sz="1600" u="none" dirty="0" smtClean="0">
              <a:solidFill>
                <a:schemeClr val="bg1"/>
              </a:solidFill>
            </a:rPr>
            <a:t>-Inés </a:t>
          </a:r>
          <a:r>
            <a:rPr lang="es-ES" sz="1600" u="none" dirty="0" err="1" smtClean="0">
              <a:solidFill>
                <a:schemeClr val="bg1"/>
              </a:solidFill>
            </a:rPr>
            <a:t>Nistal</a:t>
          </a:r>
          <a:endParaRPr lang="es-ES" sz="1600" u="none" dirty="0" smtClean="0">
            <a:solidFill>
              <a:schemeClr val="bg1"/>
            </a:solidFill>
          </a:endParaRPr>
        </a:p>
        <a:p>
          <a:pPr algn="l"/>
          <a:r>
            <a:rPr lang="es-ES" sz="1600" u="none" dirty="0" smtClean="0">
              <a:solidFill>
                <a:schemeClr val="bg1"/>
              </a:solidFill>
            </a:rPr>
            <a:t>-Pedro Palacio</a:t>
          </a:r>
        </a:p>
        <a:p>
          <a:pPr algn="l"/>
          <a:r>
            <a:rPr lang="es-ES" sz="1600" u="none" dirty="0" smtClean="0">
              <a:solidFill>
                <a:schemeClr val="bg1"/>
              </a:solidFill>
            </a:rPr>
            <a:t>-Ricardo Rodríguez</a:t>
          </a:r>
        </a:p>
        <a:p>
          <a:pPr algn="l"/>
          <a:r>
            <a:rPr lang="es-ES" sz="1600" u="none" dirty="0" smtClean="0">
              <a:solidFill>
                <a:schemeClr val="bg1"/>
              </a:solidFill>
            </a:rPr>
            <a:t>-Gonzalo Salvador</a:t>
          </a:r>
        </a:p>
        <a:p>
          <a:pPr algn="l"/>
          <a:r>
            <a:rPr lang="es-ES" sz="1600" u="none" dirty="0" smtClean="0">
              <a:solidFill>
                <a:schemeClr val="bg1"/>
              </a:solidFill>
            </a:rPr>
            <a:t>-Pelayo Suarez</a:t>
          </a:r>
        </a:p>
        <a:p>
          <a:pPr algn="l"/>
          <a:r>
            <a:rPr lang="es-ES" sz="1600" u="none" dirty="0" smtClean="0">
              <a:solidFill>
                <a:schemeClr val="bg1"/>
              </a:solidFill>
            </a:rPr>
            <a:t>-Covadonga Martínez</a:t>
          </a:r>
          <a:endParaRPr lang="es-ES" sz="1600" u="none" dirty="0">
            <a:solidFill>
              <a:schemeClr val="bg1"/>
            </a:solidFill>
          </a:endParaRPr>
        </a:p>
      </dgm:t>
    </dgm:pt>
    <dgm:pt modelId="{1C471B88-7048-435A-B9C2-753EA6F4F980}" type="parTrans" cxnId="{F576D0AC-5B94-46C7-86FA-8E3965BA5A20}">
      <dgm:prSet/>
      <dgm:spPr/>
      <dgm:t>
        <a:bodyPr/>
        <a:lstStyle/>
        <a:p>
          <a:endParaRPr lang="es-ES"/>
        </a:p>
      </dgm:t>
    </dgm:pt>
    <dgm:pt modelId="{A5B22152-0BED-4125-83F7-E381C59CB0D2}" type="sibTrans" cxnId="{F576D0AC-5B94-46C7-86FA-8E3965BA5A20}">
      <dgm:prSet/>
      <dgm:spPr/>
      <dgm:t>
        <a:bodyPr/>
        <a:lstStyle/>
        <a:p>
          <a:endParaRPr lang="es-ES"/>
        </a:p>
      </dgm:t>
    </dgm:pt>
    <dgm:pt modelId="{B2A6B322-2914-4D54-8DDE-3D0AA9989D38}">
      <dgm:prSet phldrT="[Texto]" custT="1"/>
      <dgm:spPr/>
      <dgm:t>
        <a:bodyPr/>
        <a:lstStyle/>
        <a:p>
          <a:endParaRPr lang="es-ES" sz="2400" dirty="0"/>
        </a:p>
      </dgm:t>
    </dgm:pt>
    <dgm:pt modelId="{5944B2F0-E4AD-4A2D-94EC-48AB9DB118BB}" type="parTrans" cxnId="{E7B731DC-FE42-4130-89E6-14A8E9FBB505}">
      <dgm:prSet/>
      <dgm:spPr/>
      <dgm:t>
        <a:bodyPr/>
        <a:lstStyle/>
        <a:p>
          <a:endParaRPr lang="es-ES"/>
        </a:p>
      </dgm:t>
    </dgm:pt>
    <dgm:pt modelId="{9FB9F644-DF83-4479-A3EC-9565195AE615}" type="sibTrans" cxnId="{E7B731DC-FE42-4130-89E6-14A8E9FBB505}">
      <dgm:prSet/>
      <dgm:spPr/>
      <dgm:t>
        <a:bodyPr/>
        <a:lstStyle/>
        <a:p>
          <a:endParaRPr lang="es-ES"/>
        </a:p>
      </dgm:t>
    </dgm:pt>
    <dgm:pt modelId="{9D9B853D-34B7-4022-BC55-3249C97B51D3}">
      <dgm:prSet phldrT="[Texto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es-ES" sz="2400" u="sng" dirty="0" smtClean="0">
            <a:solidFill>
              <a:srgbClr val="FFFF00"/>
            </a:solidFill>
          </a:endParaRPr>
        </a:p>
        <a:p>
          <a:pPr algn="ctr"/>
          <a:r>
            <a:rPr lang="es-ES" sz="2400" u="sng" dirty="0" smtClean="0">
              <a:solidFill>
                <a:srgbClr val="FFFF00"/>
              </a:solidFill>
            </a:rPr>
            <a:t>Marketing</a:t>
          </a:r>
          <a:r>
            <a:rPr lang="es-ES" sz="2400" u="sng" dirty="0" smtClean="0">
              <a:solidFill>
                <a:srgbClr val="FFFF00"/>
              </a:solidFill>
            </a:rPr>
            <a:t>:</a:t>
          </a:r>
        </a:p>
        <a:p>
          <a:pPr algn="l"/>
          <a:r>
            <a:rPr lang="es-ES" sz="1500" dirty="0" smtClean="0">
              <a:solidFill>
                <a:srgbClr val="00B050"/>
              </a:solidFill>
            </a:rPr>
            <a:t>-</a:t>
          </a:r>
          <a:r>
            <a:rPr lang="es-ES" sz="1500" dirty="0" smtClean="0">
              <a:solidFill>
                <a:srgbClr val="FFC000"/>
              </a:solidFill>
            </a:rPr>
            <a:t>Coordinador: </a:t>
          </a:r>
          <a:r>
            <a:rPr lang="es-ES" sz="1500" dirty="0" smtClean="0"/>
            <a:t>Laura Álvarez García.</a:t>
          </a:r>
        </a:p>
        <a:p>
          <a:pPr algn="l"/>
          <a:r>
            <a:rPr lang="es-ES" sz="1500" dirty="0" smtClean="0"/>
            <a:t>-Luis Álvarez Arcos.</a:t>
          </a:r>
        </a:p>
        <a:p>
          <a:pPr algn="l"/>
          <a:r>
            <a:rPr lang="es-ES" sz="1500" dirty="0" smtClean="0"/>
            <a:t>-Cristina Álvarez  González.</a:t>
          </a:r>
        </a:p>
        <a:p>
          <a:pPr algn="l"/>
          <a:r>
            <a:rPr lang="es-ES" sz="1500" dirty="0" smtClean="0"/>
            <a:t>-María Álvarez Tato.</a:t>
          </a:r>
        </a:p>
        <a:p>
          <a:pPr algn="l"/>
          <a:r>
            <a:rPr lang="es-ES" sz="1500" dirty="0" smtClean="0"/>
            <a:t>-Ricardo  Batalla.</a:t>
          </a:r>
        </a:p>
        <a:p>
          <a:pPr algn="l"/>
          <a:r>
            <a:rPr lang="es-ES" sz="1500" dirty="0" smtClean="0"/>
            <a:t>-Alba Blanco.</a:t>
          </a:r>
        </a:p>
        <a:p>
          <a:pPr algn="l"/>
          <a:r>
            <a:rPr lang="es-ES" sz="1500" dirty="0" smtClean="0"/>
            <a:t>-Javi Braña.</a:t>
          </a:r>
        </a:p>
        <a:p>
          <a:pPr algn="l"/>
          <a:r>
            <a:rPr lang="es-ES" sz="1500" dirty="0" smtClean="0"/>
            <a:t>-Silvia Calzada.</a:t>
          </a:r>
        </a:p>
        <a:p>
          <a:pPr algn="l"/>
          <a:endParaRPr lang="es-ES" sz="1500" dirty="0" smtClean="0"/>
        </a:p>
        <a:p>
          <a:pPr algn="l"/>
          <a:endParaRPr lang="es-ES" sz="1500" dirty="0"/>
        </a:p>
      </dgm:t>
    </dgm:pt>
    <dgm:pt modelId="{97430A56-17EC-4561-B127-E0F885A72F2A}" type="sibTrans" cxnId="{7D897119-CD52-48B8-ADBE-05A57B1FADB8}">
      <dgm:prSet/>
      <dgm:spPr/>
      <dgm:t>
        <a:bodyPr/>
        <a:lstStyle/>
        <a:p>
          <a:endParaRPr lang="es-ES"/>
        </a:p>
      </dgm:t>
    </dgm:pt>
    <dgm:pt modelId="{2301D3FD-E42C-42CA-BB25-B1F018CC7B49}" type="parTrans" cxnId="{7D897119-CD52-48B8-ADBE-05A57B1FADB8}">
      <dgm:prSet/>
      <dgm:spPr/>
      <dgm:t>
        <a:bodyPr/>
        <a:lstStyle/>
        <a:p>
          <a:endParaRPr lang="es-ES"/>
        </a:p>
      </dgm:t>
    </dgm:pt>
    <dgm:pt modelId="{40A93A84-A3A7-4753-ABE6-1413D6AA6C48}" type="pres">
      <dgm:prSet presAssocID="{0DD71FED-FFF8-40F8-A013-F59619BEF0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2225FED-027D-46C4-AA7E-5791CF9CE33C}" type="pres">
      <dgm:prSet presAssocID="{AAA3E163-8D75-464D-8411-F238DF79A744}" presName="centerShape" presStyleLbl="node0" presStyleIdx="0" presStyleCnt="1" custScaleX="246158" custScaleY="113044" custLinFactNeighborX="-1632" custLinFactNeighborY="-48053"/>
      <dgm:spPr/>
      <dgm:t>
        <a:bodyPr/>
        <a:lstStyle/>
        <a:p>
          <a:endParaRPr lang="es-ES"/>
        </a:p>
      </dgm:t>
    </dgm:pt>
    <dgm:pt modelId="{D8936138-3080-4576-AC6F-9D1A8D721FD5}" type="pres">
      <dgm:prSet presAssocID="{B8A6968E-B6F2-4AEA-A756-5D2D57A39CA4}" presName="Name9" presStyleLbl="parChTrans1D2" presStyleIdx="0" presStyleCnt="4"/>
      <dgm:spPr/>
      <dgm:t>
        <a:bodyPr/>
        <a:lstStyle/>
        <a:p>
          <a:endParaRPr lang="es-ES"/>
        </a:p>
      </dgm:t>
    </dgm:pt>
    <dgm:pt modelId="{FAE46348-D8EE-4737-8D26-503E653D34C1}" type="pres">
      <dgm:prSet presAssocID="{B8A6968E-B6F2-4AEA-A756-5D2D57A39CA4}" presName="connTx" presStyleLbl="parChTrans1D2" presStyleIdx="0" presStyleCnt="4"/>
      <dgm:spPr/>
      <dgm:t>
        <a:bodyPr/>
        <a:lstStyle/>
        <a:p>
          <a:endParaRPr lang="es-ES"/>
        </a:p>
      </dgm:t>
    </dgm:pt>
    <dgm:pt modelId="{E6C88014-A18A-4908-8B4F-03BE31935F0E}" type="pres">
      <dgm:prSet presAssocID="{1C5470F0-865D-45CE-87D8-089C56918C52}" presName="node" presStyleLbl="node1" presStyleIdx="0" presStyleCnt="4" custScaleX="140361" custScaleY="239747" custRadScaleRad="65420" custRadScaleInc="3006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E28683-A1D9-4C02-8C6A-E85855CAC5A4}" type="pres">
      <dgm:prSet presAssocID="{7F7C6958-74FA-4153-90A3-CA699AB1AF70}" presName="Name9" presStyleLbl="parChTrans1D2" presStyleIdx="1" presStyleCnt="4"/>
      <dgm:spPr/>
      <dgm:t>
        <a:bodyPr/>
        <a:lstStyle/>
        <a:p>
          <a:endParaRPr lang="es-ES"/>
        </a:p>
      </dgm:t>
    </dgm:pt>
    <dgm:pt modelId="{A98707DB-B1A5-40DE-B3CD-3DE25A9BA7D6}" type="pres">
      <dgm:prSet presAssocID="{7F7C6958-74FA-4153-90A3-CA699AB1AF70}" presName="connTx" presStyleLbl="parChTrans1D2" presStyleIdx="1" presStyleCnt="4"/>
      <dgm:spPr/>
      <dgm:t>
        <a:bodyPr/>
        <a:lstStyle/>
        <a:p>
          <a:endParaRPr lang="es-ES"/>
        </a:p>
      </dgm:t>
    </dgm:pt>
    <dgm:pt modelId="{8AA63342-5FA8-4A52-9617-C343DC9C3AEB}" type="pres">
      <dgm:prSet presAssocID="{F95EB1F5-50CA-451E-A1CC-1017EBBEA7B5}" presName="node" presStyleLbl="node1" presStyleIdx="1" presStyleCnt="4" custScaleX="143343" custScaleY="258057" custRadScaleRad="145937" custRadScaleInc="171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FA709C-6268-41AA-BE69-F56B88D237CB}" type="pres">
      <dgm:prSet presAssocID="{1C471B88-7048-435A-B9C2-753EA6F4F980}" presName="Name9" presStyleLbl="parChTrans1D2" presStyleIdx="2" presStyleCnt="4"/>
      <dgm:spPr/>
      <dgm:t>
        <a:bodyPr/>
        <a:lstStyle/>
        <a:p>
          <a:endParaRPr lang="es-ES"/>
        </a:p>
      </dgm:t>
    </dgm:pt>
    <dgm:pt modelId="{FF00E2DC-6C4B-4265-B9D6-8B08A4A4A91E}" type="pres">
      <dgm:prSet presAssocID="{1C471B88-7048-435A-B9C2-753EA6F4F980}" presName="connTx" presStyleLbl="parChTrans1D2" presStyleIdx="2" presStyleCnt="4"/>
      <dgm:spPr/>
      <dgm:t>
        <a:bodyPr/>
        <a:lstStyle/>
        <a:p>
          <a:endParaRPr lang="es-ES"/>
        </a:p>
      </dgm:t>
    </dgm:pt>
    <dgm:pt modelId="{18D94570-D3AC-4BB0-9357-CCB3BEAE5CEF}" type="pres">
      <dgm:prSet presAssocID="{78ADB33E-F338-4043-8226-4E3BEFF8C78C}" presName="node" presStyleLbl="node1" presStyleIdx="2" presStyleCnt="4" custScaleX="140601" custScaleY="234953" custRadScaleRad="68214" custRadScaleInc="1174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23A6A8-92A2-48C8-9430-FAA30AC4C00D}" type="pres">
      <dgm:prSet presAssocID="{2301D3FD-E42C-42CA-BB25-B1F018CC7B49}" presName="Name9" presStyleLbl="parChTrans1D2" presStyleIdx="3" presStyleCnt="4"/>
      <dgm:spPr/>
      <dgm:t>
        <a:bodyPr/>
        <a:lstStyle/>
        <a:p>
          <a:endParaRPr lang="es-ES"/>
        </a:p>
      </dgm:t>
    </dgm:pt>
    <dgm:pt modelId="{FB1C6A3F-B302-40D7-A8B5-5CD483DCC2C8}" type="pres">
      <dgm:prSet presAssocID="{2301D3FD-E42C-42CA-BB25-B1F018CC7B49}" presName="connTx" presStyleLbl="parChTrans1D2" presStyleIdx="3" presStyleCnt="4"/>
      <dgm:spPr/>
      <dgm:t>
        <a:bodyPr/>
        <a:lstStyle/>
        <a:p>
          <a:endParaRPr lang="es-ES"/>
        </a:p>
      </dgm:t>
    </dgm:pt>
    <dgm:pt modelId="{431CCFE8-89BB-451E-98B3-E910BF93FCD7}" type="pres">
      <dgm:prSet presAssocID="{9D9B853D-34B7-4022-BC55-3249C97B51D3}" presName="node" presStyleLbl="node1" presStyleIdx="3" presStyleCnt="4" custScaleX="124920" custScaleY="254149" custRadScaleRad="150971" custRadScaleInc="-127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684AC6-41E7-4C0B-A10D-A191D9EB8268}" srcId="{AAA3E163-8D75-464D-8411-F238DF79A744}" destId="{1C5470F0-865D-45CE-87D8-089C56918C52}" srcOrd="0" destOrd="0" parTransId="{B8A6968E-B6F2-4AEA-A756-5D2D57A39CA4}" sibTransId="{47DC0304-7853-4B98-8A8F-C24DF68912C8}"/>
    <dgm:cxn modelId="{0579F4B9-3A04-4B6B-9B0A-5738CAFAAD41}" type="presOf" srcId="{78ADB33E-F338-4043-8226-4E3BEFF8C78C}" destId="{18D94570-D3AC-4BB0-9357-CCB3BEAE5CEF}" srcOrd="0" destOrd="0" presId="urn:microsoft.com/office/officeart/2005/8/layout/radial1"/>
    <dgm:cxn modelId="{696DAC27-7A9E-4E7F-B608-3239498EAC30}" type="presOf" srcId="{AAA3E163-8D75-464D-8411-F238DF79A744}" destId="{02225FED-027D-46C4-AA7E-5791CF9CE33C}" srcOrd="0" destOrd="0" presId="urn:microsoft.com/office/officeart/2005/8/layout/radial1"/>
    <dgm:cxn modelId="{86698DB3-49C6-4222-B9A5-B9D4F9CC75CA}" type="presOf" srcId="{2301D3FD-E42C-42CA-BB25-B1F018CC7B49}" destId="{FB1C6A3F-B302-40D7-A8B5-5CD483DCC2C8}" srcOrd="1" destOrd="0" presId="urn:microsoft.com/office/officeart/2005/8/layout/radial1"/>
    <dgm:cxn modelId="{D4EEE27E-8B4D-4DF6-A8E8-C32FB6444016}" srcId="{AAA3E163-8D75-464D-8411-F238DF79A744}" destId="{F95EB1F5-50CA-451E-A1CC-1017EBBEA7B5}" srcOrd="1" destOrd="0" parTransId="{7F7C6958-74FA-4153-90A3-CA699AB1AF70}" sibTransId="{916B7403-2D52-482D-829A-1E3C289D129F}"/>
    <dgm:cxn modelId="{1E7F4AC3-2DAF-4E66-8BAE-283AF0FBC802}" type="presOf" srcId="{7F7C6958-74FA-4153-90A3-CA699AB1AF70}" destId="{A98707DB-B1A5-40DE-B3CD-3DE25A9BA7D6}" srcOrd="1" destOrd="0" presId="urn:microsoft.com/office/officeart/2005/8/layout/radial1"/>
    <dgm:cxn modelId="{128DDE51-610C-40C3-A62B-471775595B8A}" type="presOf" srcId="{2301D3FD-E42C-42CA-BB25-B1F018CC7B49}" destId="{AE23A6A8-92A2-48C8-9430-FAA30AC4C00D}" srcOrd="0" destOrd="0" presId="urn:microsoft.com/office/officeart/2005/8/layout/radial1"/>
    <dgm:cxn modelId="{0D511E3A-ED22-4E0F-9B62-965C94CFFFC9}" type="presOf" srcId="{1C471B88-7048-435A-B9C2-753EA6F4F980}" destId="{E5FA709C-6268-41AA-BE69-F56B88D237CB}" srcOrd="0" destOrd="0" presId="urn:microsoft.com/office/officeart/2005/8/layout/radial1"/>
    <dgm:cxn modelId="{96FDE1F1-6803-4948-9E21-6FE86AE4E54A}" type="presOf" srcId="{1C471B88-7048-435A-B9C2-753EA6F4F980}" destId="{FF00E2DC-6C4B-4265-B9D6-8B08A4A4A91E}" srcOrd="1" destOrd="0" presId="urn:microsoft.com/office/officeart/2005/8/layout/radial1"/>
    <dgm:cxn modelId="{E6A23609-101F-4118-A7BD-4D2F5F2A0FC7}" type="presOf" srcId="{0DD71FED-FFF8-40F8-A013-F59619BEF0FD}" destId="{40A93A84-A3A7-4753-ABE6-1413D6AA6C48}" srcOrd="0" destOrd="0" presId="urn:microsoft.com/office/officeart/2005/8/layout/radial1"/>
    <dgm:cxn modelId="{4AA1EF89-EC54-48FE-80F1-6C3976CAB733}" type="presOf" srcId="{F95EB1F5-50CA-451E-A1CC-1017EBBEA7B5}" destId="{8AA63342-5FA8-4A52-9617-C343DC9C3AEB}" srcOrd="0" destOrd="0" presId="urn:microsoft.com/office/officeart/2005/8/layout/radial1"/>
    <dgm:cxn modelId="{AF2BEC46-1BF9-4E19-8A57-9963D1C8EB9F}" type="presOf" srcId="{7F7C6958-74FA-4153-90A3-CA699AB1AF70}" destId="{61E28683-A1D9-4C02-8C6A-E85855CAC5A4}" srcOrd="0" destOrd="0" presId="urn:microsoft.com/office/officeart/2005/8/layout/radial1"/>
    <dgm:cxn modelId="{AC465EAD-6F5E-41D9-B4CE-741ACB9A8306}" type="presOf" srcId="{9D9B853D-34B7-4022-BC55-3249C97B51D3}" destId="{431CCFE8-89BB-451E-98B3-E910BF93FCD7}" srcOrd="0" destOrd="0" presId="urn:microsoft.com/office/officeart/2005/8/layout/radial1"/>
    <dgm:cxn modelId="{9A24A2A1-0763-4FEE-954D-F941A6D77595}" type="presOf" srcId="{B8A6968E-B6F2-4AEA-A756-5D2D57A39CA4}" destId="{D8936138-3080-4576-AC6F-9D1A8D721FD5}" srcOrd="0" destOrd="0" presId="urn:microsoft.com/office/officeart/2005/8/layout/radial1"/>
    <dgm:cxn modelId="{E799C89A-FE75-4E3A-A64D-CD96000D77A3}" type="presOf" srcId="{B8A6968E-B6F2-4AEA-A756-5D2D57A39CA4}" destId="{FAE46348-D8EE-4737-8D26-503E653D34C1}" srcOrd="1" destOrd="0" presId="urn:microsoft.com/office/officeart/2005/8/layout/radial1"/>
    <dgm:cxn modelId="{7D897119-CD52-48B8-ADBE-05A57B1FADB8}" srcId="{AAA3E163-8D75-464D-8411-F238DF79A744}" destId="{9D9B853D-34B7-4022-BC55-3249C97B51D3}" srcOrd="3" destOrd="0" parTransId="{2301D3FD-E42C-42CA-BB25-B1F018CC7B49}" sibTransId="{97430A56-17EC-4561-B127-E0F885A72F2A}"/>
    <dgm:cxn modelId="{92FB4792-88EE-4024-95E9-AC3231AF6588}" srcId="{0DD71FED-FFF8-40F8-A013-F59619BEF0FD}" destId="{AAA3E163-8D75-464D-8411-F238DF79A744}" srcOrd="0" destOrd="0" parTransId="{0E65FAC5-D7F9-4745-BFC5-8DFA7BA12A05}" sibTransId="{09E37A71-D557-4890-9B45-9A555C20D2B1}"/>
    <dgm:cxn modelId="{F576D0AC-5B94-46C7-86FA-8E3965BA5A20}" srcId="{AAA3E163-8D75-464D-8411-F238DF79A744}" destId="{78ADB33E-F338-4043-8226-4E3BEFF8C78C}" srcOrd="2" destOrd="0" parTransId="{1C471B88-7048-435A-B9C2-753EA6F4F980}" sibTransId="{A5B22152-0BED-4125-83F7-E381C59CB0D2}"/>
    <dgm:cxn modelId="{82C33DBE-A3B5-46BB-BEEA-B049F1E6AC4C}" type="presOf" srcId="{1C5470F0-865D-45CE-87D8-089C56918C52}" destId="{E6C88014-A18A-4908-8B4F-03BE31935F0E}" srcOrd="0" destOrd="0" presId="urn:microsoft.com/office/officeart/2005/8/layout/radial1"/>
    <dgm:cxn modelId="{E7B731DC-FE42-4130-89E6-14A8E9FBB505}" srcId="{0DD71FED-FFF8-40F8-A013-F59619BEF0FD}" destId="{B2A6B322-2914-4D54-8DDE-3D0AA9989D38}" srcOrd="1" destOrd="0" parTransId="{5944B2F0-E4AD-4A2D-94EC-48AB9DB118BB}" sibTransId="{9FB9F644-DF83-4479-A3EC-9565195AE615}"/>
    <dgm:cxn modelId="{D34938E5-62C2-4B92-A32A-AF9810F789BC}" type="presParOf" srcId="{40A93A84-A3A7-4753-ABE6-1413D6AA6C48}" destId="{02225FED-027D-46C4-AA7E-5791CF9CE33C}" srcOrd="0" destOrd="0" presId="urn:microsoft.com/office/officeart/2005/8/layout/radial1"/>
    <dgm:cxn modelId="{5A23D431-8DEE-469C-A641-C3C6E23D4CCA}" type="presParOf" srcId="{40A93A84-A3A7-4753-ABE6-1413D6AA6C48}" destId="{D8936138-3080-4576-AC6F-9D1A8D721FD5}" srcOrd="1" destOrd="0" presId="urn:microsoft.com/office/officeart/2005/8/layout/radial1"/>
    <dgm:cxn modelId="{162AC495-D001-49A1-B0B1-08615F3C8097}" type="presParOf" srcId="{D8936138-3080-4576-AC6F-9D1A8D721FD5}" destId="{FAE46348-D8EE-4737-8D26-503E653D34C1}" srcOrd="0" destOrd="0" presId="urn:microsoft.com/office/officeart/2005/8/layout/radial1"/>
    <dgm:cxn modelId="{F09EBCC8-335D-4D53-8AB9-F1BF23EAA926}" type="presParOf" srcId="{40A93A84-A3A7-4753-ABE6-1413D6AA6C48}" destId="{E6C88014-A18A-4908-8B4F-03BE31935F0E}" srcOrd="2" destOrd="0" presId="urn:microsoft.com/office/officeart/2005/8/layout/radial1"/>
    <dgm:cxn modelId="{B69A5D0B-E154-469F-A8D5-2C2A2A13C984}" type="presParOf" srcId="{40A93A84-A3A7-4753-ABE6-1413D6AA6C48}" destId="{61E28683-A1D9-4C02-8C6A-E85855CAC5A4}" srcOrd="3" destOrd="0" presId="urn:microsoft.com/office/officeart/2005/8/layout/radial1"/>
    <dgm:cxn modelId="{3CD398F3-FE59-4E9E-AABC-FCF7D9743013}" type="presParOf" srcId="{61E28683-A1D9-4C02-8C6A-E85855CAC5A4}" destId="{A98707DB-B1A5-40DE-B3CD-3DE25A9BA7D6}" srcOrd="0" destOrd="0" presId="urn:microsoft.com/office/officeart/2005/8/layout/radial1"/>
    <dgm:cxn modelId="{E97C154D-42C9-4559-8C5F-B3F37A8E575C}" type="presParOf" srcId="{40A93A84-A3A7-4753-ABE6-1413D6AA6C48}" destId="{8AA63342-5FA8-4A52-9617-C343DC9C3AEB}" srcOrd="4" destOrd="0" presId="urn:microsoft.com/office/officeart/2005/8/layout/radial1"/>
    <dgm:cxn modelId="{8A64C862-491B-4EE4-98E9-D487E52D7021}" type="presParOf" srcId="{40A93A84-A3A7-4753-ABE6-1413D6AA6C48}" destId="{E5FA709C-6268-41AA-BE69-F56B88D237CB}" srcOrd="5" destOrd="0" presId="urn:microsoft.com/office/officeart/2005/8/layout/radial1"/>
    <dgm:cxn modelId="{C60D1D2B-8E12-4427-9CBE-5996F7841BAF}" type="presParOf" srcId="{E5FA709C-6268-41AA-BE69-F56B88D237CB}" destId="{FF00E2DC-6C4B-4265-B9D6-8B08A4A4A91E}" srcOrd="0" destOrd="0" presId="urn:microsoft.com/office/officeart/2005/8/layout/radial1"/>
    <dgm:cxn modelId="{BA2534D2-FFBB-4FD5-ACFF-C53CE938F558}" type="presParOf" srcId="{40A93A84-A3A7-4753-ABE6-1413D6AA6C48}" destId="{18D94570-D3AC-4BB0-9357-CCB3BEAE5CEF}" srcOrd="6" destOrd="0" presId="urn:microsoft.com/office/officeart/2005/8/layout/radial1"/>
    <dgm:cxn modelId="{BB19F0BB-6669-4772-B624-F19CD1C4CADC}" type="presParOf" srcId="{40A93A84-A3A7-4753-ABE6-1413D6AA6C48}" destId="{AE23A6A8-92A2-48C8-9430-FAA30AC4C00D}" srcOrd="7" destOrd="0" presId="urn:microsoft.com/office/officeart/2005/8/layout/radial1"/>
    <dgm:cxn modelId="{C607BB87-32BC-49D6-BC8C-FD38D46197A3}" type="presParOf" srcId="{AE23A6A8-92A2-48C8-9430-FAA30AC4C00D}" destId="{FB1C6A3F-B302-40D7-A8B5-5CD483DCC2C8}" srcOrd="0" destOrd="0" presId="urn:microsoft.com/office/officeart/2005/8/layout/radial1"/>
    <dgm:cxn modelId="{E8201C44-6CEC-46F1-9EE5-29DA7993889E}" type="presParOf" srcId="{40A93A84-A3A7-4753-ABE6-1413D6AA6C48}" destId="{431CCFE8-89BB-451E-98B3-E910BF93FCD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225FED-027D-46C4-AA7E-5791CF9CE33C}">
      <dsp:nvSpPr>
        <dsp:cNvPr id="0" name=""/>
        <dsp:cNvSpPr/>
      </dsp:nvSpPr>
      <dsp:spPr>
        <a:xfrm>
          <a:off x="2373732" y="21237"/>
          <a:ext cx="4471402" cy="2053418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u="sng" kern="1200" dirty="0" smtClean="0">
            <a:solidFill>
              <a:srgbClr val="FFFF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 dirty="0" smtClean="0">
              <a:solidFill>
                <a:srgbClr val="FFFF00"/>
              </a:solidFill>
            </a:rPr>
            <a:t>Consejo </a:t>
          </a:r>
          <a:r>
            <a:rPr lang="es-ES" sz="2400" u="sng" kern="1200" dirty="0" smtClean="0">
              <a:solidFill>
                <a:srgbClr val="FFFF00"/>
              </a:solidFill>
            </a:rPr>
            <a:t>Rector</a:t>
          </a:r>
          <a:r>
            <a:rPr lang="es-ES" sz="1500" kern="1200" dirty="0" smtClean="0">
              <a:solidFill>
                <a:srgbClr val="FFFF00"/>
              </a:solidFill>
            </a:rPr>
            <a:t>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rgbClr val="FFC000"/>
              </a:solidFill>
            </a:rPr>
            <a:t>Presidente</a:t>
          </a:r>
          <a:r>
            <a:rPr lang="es-ES" sz="1500" kern="1200" dirty="0" smtClean="0"/>
            <a:t>: </a:t>
          </a:r>
          <a:r>
            <a:rPr lang="es-ES" sz="1500" kern="1200" dirty="0" err="1" smtClean="0"/>
            <a:t>Rosalia</a:t>
          </a:r>
          <a:r>
            <a:rPr lang="es-ES" sz="1500" kern="1200" dirty="0" smtClean="0"/>
            <a:t> Cuetos </a:t>
          </a:r>
          <a:r>
            <a:rPr lang="es-ES" sz="1500" kern="1200" dirty="0" err="1" smtClean="0"/>
            <a:t>Gonzalez</a:t>
          </a:r>
          <a:endParaRPr lang="es-ES" sz="15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rgbClr val="FFC000"/>
              </a:solidFill>
            </a:rPr>
            <a:t>Secretaria : </a:t>
          </a:r>
          <a:r>
            <a:rPr lang="es-ES" sz="1500" kern="1200" dirty="0" smtClean="0"/>
            <a:t>Inés Carbajal Márquez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rgbClr val="FFC000"/>
              </a:solidFill>
            </a:rPr>
            <a:t>Tesorero: </a:t>
          </a:r>
          <a:r>
            <a:rPr lang="es-ES" sz="1500" kern="1200" dirty="0" smtClean="0"/>
            <a:t>Pelayo Álvarez  </a:t>
          </a:r>
          <a:r>
            <a:rPr lang="es-ES" sz="1500" kern="1200" dirty="0" err="1" smtClean="0"/>
            <a:t>Obaya</a:t>
          </a:r>
          <a:endParaRPr lang="es-ES" sz="15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>
        <a:off x="2373732" y="21237"/>
        <a:ext cx="4471402" cy="2053418"/>
      </dsp:txXfrm>
    </dsp:sp>
    <dsp:sp modelId="{D8936138-3080-4576-AC6F-9D1A8D721FD5}">
      <dsp:nvSpPr>
        <dsp:cNvPr id="0" name=""/>
        <dsp:cNvSpPr/>
      </dsp:nvSpPr>
      <dsp:spPr>
        <a:xfrm rot="4256059">
          <a:off x="4787910" y="2286223"/>
          <a:ext cx="510813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510813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4256059">
        <a:off x="5030547" y="2290588"/>
        <a:ext cx="25540" cy="25540"/>
      </dsp:txXfrm>
    </dsp:sp>
    <dsp:sp modelId="{E6C88014-A18A-4908-8B4F-03BE31935F0E}">
      <dsp:nvSpPr>
        <dsp:cNvPr id="0" name=""/>
        <dsp:cNvSpPr/>
      </dsp:nvSpPr>
      <dsp:spPr>
        <a:xfrm>
          <a:off x="4499996" y="2242403"/>
          <a:ext cx="2549624" cy="4354948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 dirty="0" smtClean="0">
              <a:solidFill>
                <a:srgbClr val="FFFF00"/>
              </a:solidFill>
            </a:rPr>
            <a:t>Coordinación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rgbClr val="FFC000"/>
              </a:solidFill>
            </a:rPr>
            <a:t>-Coordinadora: </a:t>
          </a:r>
          <a:r>
            <a:rPr lang="es-ES" sz="1600" kern="1200" dirty="0" smtClean="0"/>
            <a:t>Inés Carbajal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-Sara González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</a:t>
          </a:r>
          <a:r>
            <a:rPr lang="es-ES" sz="1600" kern="1200" dirty="0" err="1" smtClean="0"/>
            <a:t>Bea</a:t>
          </a:r>
          <a:r>
            <a:rPr lang="es-ES" sz="1600" kern="1200" dirty="0" smtClean="0"/>
            <a:t>  </a:t>
          </a:r>
          <a:r>
            <a:rPr lang="es-ES" sz="1600" kern="1200" dirty="0" err="1" smtClean="0"/>
            <a:t>Huerres</a:t>
          </a:r>
          <a:endParaRPr lang="es-ES" sz="16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-Ana Macho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-Andrés Madera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</a:t>
          </a:r>
          <a:r>
            <a:rPr lang="es-ES" sz="1600" kern="1200" dirty="0" err="1" smtClean="0"/>
            <a:t>Ornella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Mancusi</a:t>
          </a:r>
          <a:endParaRPr lang="es-ES" sz="16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</a:t>
          </a:r>
          <a:r>
            <a:rPr lang="es-ES" sz="1600" kern="1200" dirty="0" err="1" smtClean="0"/>
            <a:t>Jose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Angel</a:t>
          </a:r>
          <a:endParaRPr lang="es-ES" sz="1600" kern="1200" dirty="0" smtClean="0"/>
        </a:p>
      </dsp:txBody>
      <dsp:txXfrm>
        <a:off x="4499996" y="2242403"/>
        <a:ext cx="2549624" cy="4354948"/>
      </dsp:txXfrm>
    </dsp:sp>
    <dsp:sp modelId="{61E28683-A1D9-4C02-8C6A-E85855CAC5A4}">
      <dsp:nvSpPr>
        <dsp:cNvPr id="0" name=""/>
        <dsp:cNvSpPr/>
      </dsp:nvSpPr>
      <dsp:spPr>
        <a:xfrm rot="2282476">
          <a:off x="5583160" y="2374414"/>
          <a:ext cx="1486915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1486915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282476">
        <a:off x="6289444" y="2354377"/>
        <a:ext cx="74345" cy="74345"/>
      </dsp:txXfrm>
    </dsp:sp>
    <dsp:sp modelId="{8AA63342-5FA8-4A52-9617-C343DC9C3AEB}">
      <dsp:nvSpPr>
        <dsp:cNvPr id="0" name=""/>
        <dsp:cNvSpPr/>
      </dsp:nvSpPr>
      <dsp:spPr>
        <a:xfrm>
          <a:off x="6804242" y="1440157"/>
          <a:ext cx="2603792" cy="4687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 dirty="0" smtClean="0">
              <a:solidFill>
                <a:srgbClr val="FFFF00"/>
              </a:solidFill>
            </a:rPr>
            <a:t>Contabilidad:</a:t>
          </a:r>
          <a:endParaRPr lang="es-ES" sz="16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 </a:t>
          </a:r>
          <a:r>
            <a:rPr lang="es-ES" sz="1600" kern="1200" dirty="0" smtClean="0">
              <a:solidFill>
                <a:srgbClr val="FFC000"/>
              </a:solidFill>
            </a:rPr>
            <a:t>Coordinador: </a:t>
          </a:r>
          <a:r>
            <a:rPr lang="es-ES" sz="1600" kern="1200" dirty="0" smtClean="0"/>
            <a:t>Pelayo Álvarez  </a:t>
          </a:r>
          <a:r>
            <a:rPr lang="es-ES" sz="1600" kern="1200" dirty="0" err="1" smtClean="0"/>
            <a:t>Obaya</a:t>
          </a:r>
          <a:r>
            <a:rPr lang="es-ES" sz="1600" kern="1200" dirty="0" smtClean="0"/>
            <a:t>                        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-Paula Carrasco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-Gonzalo Díaz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-Carmen Fano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-Carlos </a:t>
          </a:r>
          <a:r>
            <a:rPr lang="es-ES" sz="1600" kern="1200" dirty="0" err="1" smtClean="0"/>
            <a:t>Felgueroso</a:t>
          </a:r>
          <a:endParaRPr lang="es-ES" sz="16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-Anabel Fernández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-Sergio Fernández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 -Guillermo Álvarez</a:t>
          </a:r>
        </a:p>
      </dsp:txBody>
      <dsp:txXfrm>
        <a:off x="6804242" y="1440157"/>
        <a:ext cx="2603792" cy="4687545"/>
      </dsp:txXfrm>
    </dsp:sp>
    <dsp:sp modelId="{E5FA709C-6268-41AA-BE69-F56B88D237CB}">
      <dsp:nvSpPr>
        <dsp:cNvPr id="0" name=""/>
        <dsp:cNvSpPr/>
      </dsp:nvSpPr>
      <dsp:spPr>
        <a:xfrm rot="6625352">
          <a:off x="3928629" y="2254016"/>
          <a:ext cx="450700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450700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6625352">
        <a:off x="4142712" y="2259884"/>
        <a:ext cx="22535" cy="22535"/>
      </dsp:txXfrm>
    </dsp:sp>
    <dsp:sp modelId="{18D94570-D3AC-4BB0-9357-CCB3BEAE5CEF}">
      <dsp:nvSpPr>
        <dsp:cNvPr id="0" name=""/>
        <dsp:cNvSpPr/>
      </dsp:nvSpPr>
      <dsp:spPr>
        <a:xfrm>
          <a:off x="2123725" y="2160244"/>
          <a:ext cx="2553984" cy="426786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 dirty="0" smtClean="0">
              <a:solidFill>
                <a:srgbClr val="FFFF00"/>
              </a:solidFill>
            </a:rPr>
            <a:t>Producción: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rgbClr val="FFC000"/>
              </a:solidFill>
            </a:rPr>
            <a:t>-Coordinadora: </a:t>
          </a:r>
          <a:r>
            <a:rPr lang="es-ES" sz="1600" u="none" kern="1200" dirty="0" smtClean="0">
              <a:solidFill>
                <a:schemeClr val="bg1"/>
              </a:solidFill>
            </a:rPr>
            <a:t>María </a:t>
          </a:r>
          <a:r>
            <a:rPr lang="es-ES" sz="1600" u="none" kern="1200" dirty="0" err="1" smtClean="0">
              <a:solidFill>
                <a:schemeClr val="bg1"/>
              </a:solidFill>
            </a:rPr>
            <a:t>Garcia</a:t>
          </a:r>
          <a:endParaRPr lang="es-ES" sz="1600" u="none" kern="1200" dirty="0" smtClean="0">
            <a:solidFill>
              <a:schemeClr val="bg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chemeClr val="bg1"/>
              </a:solidFill>
            </a:rPr>
            <a:t>-</a:t>
          </a:r>
          <a:r>
            <a:rPr lang="es-ES" sz="1600" u="none" kern="1200" dirty="0" err="1" smtClean="0">
              <a:solidFill>
                <a:schemeClr val="bg1"/>
              </a:solidFill>
            </a:rPr>
            <a:t>Rosalia</a:t>
          </a:r>
          <a:r>
            <a:rPr lang="es-ES" sz="1600" u="none" kern="1200" dirty="0" smtClean="0">
              <a:solidFill>
                <a:schemeClr val="bg1"/>
              </a:solidFill>
            </a:rPr>
            <a:t> Cuetos </a:t>
          </a:r>
          <a:r>
            <a:rPr lang="es-ES" sz="1600" u="none" kern="1200" dirty="0" err="1" smtClean="0">
              <a:solidFill>
                <a:schemeClr val="bg1"/>
              </a:solidFill>
            </a:rPr>
            <a:t>Gonzalez</a:t>
          </a:r>
          <a:r>
            <a:rPr lang="es-ES" sz="1600" u="none" kern="1200" dirty="0" smtClean="0">
              <a:solidFill>
                <a:schemeClr val="bg1"/>
              </a:solidFill>
            </a:rPr>
            <a:t>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chemeClr val="bg1"/>
              </a:solidFill>
            </a:rPr>
            <a:t>-Inés </a:t>
          </a:r>
          <a:r>
            <a:rPr lang="es-ES" sz="1600" u="none" kern="1200" dirty="0" err="1" smtClean="0">
              <a:solidFill>
                <a:schemeClr val="bg1"/>
              </a:solidFill>
            </a:rPr>
            <a:t>Nistal</a:t>
          </a:r>
          <a:endParaRPr lang="es-ES" sz="1600" u="none" kern="1200" dirty="0" smtClean="0">
            <a:solidFill>
              <a:schemeClr val="bg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chemeClr val="bg1"/>
              </a:solidFill>
            </a:rPr>
            <a:t>-Pedro Palacio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chemeClr val="bg1"/>
              </a:solidFill>
            </a:rPr>
            <a:t>-Ricardo Rodríguez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chemeClr val="bg1"/>
              </a:solidFill>
            </a:rPr>
            <a:t>-Gonzalo Salvador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chemeClr val="bg1"/>
              </a:solidFill>
            </a:rPr>
            <a:t>-Pelayo Suarez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u="none" kern="1200" dirty="0" smtClean="0">
              <a:solidFill>
                <a:schemeClr val="bg1"/>
              </a:solidFill>
            </a:rPr>
            <a:t>-Covadonga Martínez</a:t>
          </a:r>
          <a:endParaRPr lang="es-ES" sz="1600" u="none" kern="1200" dirty="0">
            <a:solidFill>
              <a:schemeClr val="bg1"/>
            </a:solidFill>
          </a:endParaRPr>
        </a:p>
      </dsp:txBody>
      <dsp:txXfrm>
        <a:off x="2123725" y="2160244"/>
        <a:ext cx="2553984" cy="4267866"/>
      </dsp:txXfrm>
    </dsp:sp>
    <dsp:sp modelId="{AE23A6A8-92A2-48C8-9430-FAA30AC4C00D}">
      <dsp:nvSpPr>
        <dsp:cNvPr id="0" name=""/>
        <dsp:cNvSpPr/>
      </dsp:nvSpPr>
      <dsp:spPr>
        <a:xfrm rot="8573700">
          <a:off x="2039210" y="2381658"/>
          <a:ext cx="1568813" cy="34271"/>
        </a:xfrm>
        <a:custGeom>
          <a:avLst/>
          <a:gdLst/>
          <a:ahLst/>
          <a:cxnLst/>
          <a:rect l="0" t="0" r="0" b="0"/>
          <a:pathLst>
            <a:path>
              <a:moveTo>
                <a:pt x="0" y="17135"/>
              </a:moveTo>
              <a:lnTo>
                <a:pt x="1568813" y="17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8573700">
        <a:off x="2784396" y="2359573"/>
        <a:ext cx="78440" cy="78440"/>
      </dsp:txXfrm>
    </dsp:sp>
    <dsp:sp modelId="{431CCFE8-89BB-451E-98B3-E910BF93FCD7}">
      <dsp:nvSpPr>
        <dsp:cNvPr id="0" name=""/>
        <dsp:cNvSpPr/>
      </dsp:nvSpPr>
      <dsp:spPr>
        <a:xfrm>
          <a:off x="10" y="1368153"/>
          <a:ext cx="2269142" cy="4616557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u="sng" kern="1200" dirty="0" smtClean="0">
            <a:solidFill>
              <a:srgbClr val="FFFF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u="sng" kern="1200" dirty="0" smtClean="0">
              <a:solidFill>
                <a:srgbClr val="FFFF00"/>
              </a:solidFill>
            </a:rPr>
            <a:t>Marketing</a:t>
          </a:r>
          <a:r>
            <a:rPr lang="es-ES" sz="2400" u="sng" kern="1200" dirty="0" smtClean="0">
              <a:solidFill>
                <a:srgbClr val="FFFF00"/>
              </a:solidFill>
            </a:rPr>
            <a:t>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rgbClr val="00B050"/>
              </a:solidFill>
            </a:rPr>
            <a:t>-</a:t>
          </a:r>
          <a:r>
            <a:rPr lang="es-ES" sz="1500" kern="1200" dirty="0" smtClean="0">
              <a:solidFill>
                <a:srgbClr val="FFC000"/>
              </a:solidFill>
            </a:rPr>
            <a:t>Coordinador: </a:t>
          </a:r>
          <a:r>
            <a:rPr lang="es-ES" sz="1500" kern="1200" dirty="0" smtClean="0"/>
            <a:t>Laura Álvarez García.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-Luis Álvarez Arcos.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-Cristina Álvarez  González.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-María Álvarez Tato.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-Ricardo  Batalla.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-Alba Blanco.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-Javi Braña.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-Silvia Calzada.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>
        <a:off x="10" y="1368153"/>
        <a:ext cx="2269142" cy="4616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7306A-F536-423E-8AE9-5C8A55A5390F}" type="datetimeFigureOut">
              <a:rPr lang="es-ES" smtClean="0"/>
              <a:t>11/10/2013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78732-6725-40E1-9AC3-3B751B176C9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78732-6725-40E1-9AC3-3B751B176C9E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48A0-F28A-4DF5-A044-828159CCED4D}" type="datetimeFigureOut">
              <a:rPr lang="es-ES" smtClean="0"/>
              <a:pPr/>
              <a:t>11/10/2013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089C-132D-4CD3-A5CA-F819E8DD33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Diagrama"/>
          <p:cNvGraphicFramePr/>
          <p:nvPr/>
        </p:nvGraphicFramePr>
        <p:xfrm>
          <a:off x="0" y="260648"/>
          <a:ext cx="9540552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143</Words>
  <Application>Microsoft Office PowerPoint</Application>
  <PresentationFormat>Presentación en pantalla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PUESTO62</dc:creator>
  <cp:lastModifiedBy>PUESTO62</cp:lastModifiedBy>
  <cp:revision>7</cp:revision>
  <dcterms:created xsi:type="dcterms:W3CDTF">2013-10-09T12:03:08Z</dcterms:created>
  <dcterms:modified xsi:type="dcterms:W3CDTF">2013-10-11T12:03:24Z</dcterms:modified>
</cp:coreProperties>
</file>