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3AE6A-0EB8-4099-A91F-9C04B93575B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447B31-EE10-4947-A444-E80E80B10BD4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1400" u="sng" dirty="0" smtClean="0"/>
            <a:t>Presidente</a:t>
          </a:r>
        </a:p>
        <a:p>
          <a:r>
            <a:rPr lang="es-ES" sz="1400" dirty="0" smtClean="0"/>
            <a:t>Lucia Menéndez.</a:t>
          </a:r>
          <a:endParaRPr lang="es-ES" sz="1400" dirty="0"/>
        </a:p>
      </dgm:t>
    </dgm:pt>
    <dgm:pt modelId="{B2902226-881C-48EF-86F4-59F913B160A0}" type="parTrans" cxnId="{A14CF7EE-CF3E-4F4A-AC77-FF8B5BBB5D73}">
      <dgm:prSet/>
      <dgm:spPr/>
      <dgm:t>
        <a:bodyPr/>
        <a:lstStyle/>
        <a:p>
          <a:endParaRPr lang="es-ES" sz="1400"/>
        </a:p>
      </dgm:t>
    </dgm:pt>
    <dgm:pt modelId="{E06F4F3F-B739-49A0-9F61-E1384BABA874}" type="sibTrans" cxnId="{A14CF7EE-CF3E-4F4A-AC77-FF8B5BBB5D73}">
      <dgm:prSet/>
      <dgm:spPr/>
      <dgm:t>
        <a:bodyPr/>
        <a:lstStyle/>
        <a:p>
          <a:endParaRPr lang="es-ES" sz="1400" dirty="0"/>
        </a:p>
      </dgm:t>
    </dgm:pt>
    <dgm:pt modelId="{654078AB-3D6C-4BD2-AA01-03DEE8D55D58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400" u="sng" dirty="0" smtClean="0"/>
            <a:t>Área Comercial</a:t>
          </a:r>
        </a:p>
        <a:p>
          <a:r>
            <a:rPr lang="es-ES" sz="1400" u="none" dirty="0" smtClean="0"/>
            <a:t>Cecilia Sampedro, Bárbara Méndez, Marie </a:t>
          </a:r>
          <a:r>
            <a:rPr lang="es-ES" sz="1400" u="none" dirty="0" err="1" smtClean="0"/>
            <a:t>Mestdag</a:t>
          </a:r>
          <a:r>
            <a:rPr lang="es-ES" sz="1400" u="none" dirty="0" smtClean="0"/>
            <a:t>, Javier Suárez, Jorge González, Miguel de Paiva Leite.</a:t>
          </a:r>
          <a:endParaRPr lang="es-ES" sz="1400" u="none" dirty="0"/>
        </a:p>
      </dgm:t>
    </dgm:pt>
    <dgm:pt modelId="{09E7B70E-8DB3-4B9A-8003-B12780811B76}" type="parTrans" cxnId="{573F6C79-FA32-4A1F-8AEE-6B52027791CA}">
      <dgm:prSet/>
      <dgm:spPr/>
      <dgm:t>
        <a:bodyPr/>
        <a:lstStyle/>
        <a:p>
          <a:endParaRPr lang="es-ES" sz="1400"/>
        </a:p>
      </dgm:t>
    </dgm:pt>
    <dgm:pt modelId="{024E72B4-E4D1-4BCC-9933-27B6F71185EC}" type="sibTrans" cxnId="{573F6C79-FA32-4A1F-8AEE-6B52027791CA}">
      <dgm:prSet/>
      <dgm:spPr/>
      <dgm:t>
        <a:bodyPr/>
        <a:lstStyle/>
        <a:p>
          <a:endParaRPr lang="es-ES" sz="1400" dirty="0"/>
        </a:p>
      </dgm:t>
    </dgm:pt>
    <dgm:pt modelId="{F15BDA84-7154-498B-90D6-D9C65E69F7CA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400" u="sng" dirty="0" smtClean="0"/>
            <a:t>Dep. Administrativo</a:t>
          </a:r>
        </a:p>
        <a:p>
          <a:r>
            <a:rPr lang="es-ES" sz="1400" u="none" dirty="0" smtClean="0"/>
            <a:t>Laura Montes, Beatriz Fraga.</a:t>
          </a:r>
          <a:endParaRPr lang="es-ES" sz="1400" u="none" dirty="0"/>
        </a:p>
      </dgm:t>
    </dgm:pt>
    <dgm:pt modelId="{6A54CEFF-52BE-4244-B398-100FBD6844D6}" type="parTrans" cxnId="{89373BA2-0EF4-4CD6-A8AF-B20DF563CCDD}">
      <dgm:prSet/>
      <dgm:spPr/>
      <dgm:t>
        <a:bodyPr/>
        <a:lstStyle/>
        <a:p>
          <a:endParaRPr lang="es-ES" sz="1400"/>
        </a:p>
      </dgm:t>
    </dgm:pt>
    <dgm:pt modelId="{1164CDDB-73D7-42EB-B471-02873AF960EA}" type="sibTrans" cxnId="{89373BA2-0EF4-4CD6-A8AF-B20DF563CCDD}">
      <dgm:prSet/>
      <dgm:spPr/>
      <dgm:t>
        <a:bodyPr/>
        <a:lstStyle/>
        <a:p>
          <a:endParaRPr lang="es-ES" sz="1400" dirty="0"/>
        </a:p>
      </dgm:t>
    </dgm:pt>
    <dgm:pt modelId="{5392539C-AE9A-4F6D-80E3-41BFE594295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400" u="sng" dirty="0" smtClean="0">
              <a:effectLst/>
            </a:rPr>
            <a:t>Dep. de diseño</a:t>
          </a:r>
        </a:p>
        <a:p>
          <a:r>
            <a:rPr lang="es-ES" sz="1400" dirty="0" smtClean="0"/>
            <a:t>Alejandro </a:t>
          </a:r>
          <a:r>
            <a:rPr lang="es-ES" sz="1400" dirty="0" err="1" smtClean="0"/>
            <a:t>Arbesú</a:t>
          </a:r>
          <a:r>
            <a:rPr lang="es-ES" sz="1400" dirty="0" smtClean="0"/>
            <a:t>, Erika Soriano, Santiago Quiroga, Martin Fernández, Juan del Rio, Adrian Pardilla.</a:t>
          </a:r>
          <a:endParaRPr lang="es-ES" sz="1400" dirty="0"/>
        </a:p>
      </dgm:t>
    </dgm:pt>
    <dgm:pt modelId="{29A74838-AF87-4A5A-B37D-36D2338EBCAA}" type="parTrans" cxnId="{F0C3FF3C-8726-4AD9-8A3F-237E37D76F8D}">
      <dgm:prSet/>
      <dgm:spPr/>
      <dgm:t>
        <a:bodyPr/>
        <a:lstStyle/>
        <a:p>
          <a:endParaRPr lang="es-ES" sz="1400"/>
        </a:p>
      </dgm:t>
    </dgm:pt>
    <dgm:pt modelId="{5C76992C-6C23-4770-A4A6-2C8111A3BD50}" type="sibTrans" cxnId="{F0C3FF3C-8726-4AD9-8A3F-237E37D76F8D}">
      <dgm:prSet/>
      <dgm:spPr>
        <a:solidFill>
          <a:srgbClr val="7030A0"/>
        </a:solidFill>
      </dgm:spPr>
      <dgm:t>
        <a:bodyPr/>
        <a:lstStyle/>
        <a:p>
          <a:endParaRPr lang="es-ES" sz="1400" dirty="0"/>
        </a:p>
      </dgm:t>
    </dgm:pt>
    <dgm:pt modelId="{C9A01875-C5EC-4748-8C8C-5E779FD353E8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sz="1400" u="sng" dirty="0" smtClean="0"/>
            <a:t>Dep.  Técnico</a:t>
          </a:r>
        </a:p>
        <a:p>
          <a:r>
            <a:rPr lang="es-ES" sz="1400" dirty="0" smtClean="0"/>
            <a:t>Jaime López, Alba García, Cecilia </a:t>
          </a:r>
          <a:r>
            <a:rPr lang="es-ES" sz="1400" dirty="0" err="1" smtClean="0"/>
            <a:t>Kushmitha</a:t>
          </a:r>
          <a:r>
            <a:rPr lang="es-ES" sz="1400" dirty="0" smtClean="0"/>
            <a:t>, Andrés Prieto, Izan De Isidro, David Fernández, Daniel Sandoval, Javier Arias, Patricia </a:t>
          </a:r>
          <a:r>
            <a:rPr lang="es-ES" sz="1400" dirty="0" err="1" smtClean="0"/>
            <a:t>Rekarte</a:t>
          </a:r>
          <a:r>
            <a:rPr lang="es-ES" sz="1400" dirty="0" smtClean="0"/>
            <a:t>.</a:t>
          </a:r>
          <a:endParaRPr lang="es-ES" sz="1400" dirty="0"/>
        </a:p>
      </dgm:t>
    </dgm:pt>
    <dgm:pt modelId="{74E631FB-5610-47D2-BB3A-0385BB60761F}" type="parTrans" cxnId="{F02F0EB7-C3AE-4B05-A54E-D2072E937ECB}">
      <dgm:prSet/>
      <dgm:spPr/>
      <dgm:t>
        <a:bodyPr/>
        <a:lstStyle/>
        <a:p>
          <a:endParaRPr lang="es-ES" sz="1400"/>
        </a:p>
      </dgm:t>
    </dgm:pt>
    <dgm:pt modelId="{036221C9-8C59-47B9-9CFD-566D056742EA}" type="sibTrans" cxnId="{F02F0EB7-C3AE-4B05-A54E-D2072E937ECB}">
      <dgm:prSet/>
      <dgm:spPr/>
      <dgm:t>
        <a:bodyPr/>
        <a:lstStyle/>
        <a:p>
          <a:endParaRPr lang="es-ES" sz="1400" dirty="0"/>
        </a:p>
      </dgm:t>
    </dgm:pt>
    <dgm:pt modelId="{494C92F9-6FEF-4B9B-8585-57328A18BD9A}" type="pres">
      <dgm:prSet presAssocID="{45F3AE6A-0EB8-4099-A91F-9C04B93575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DBCF54-6ADC-4B94-ACB9-20CF4C8443F6}" type="pres">
      <dgm:prSet presAssocID="{23447B31-EE10-4947-A444-E80E80B10BD4}" presName="node" presStyleLbl="node1" presStyleIdx="0" presStyleCnt="5" custScaleX="128354" custScaleY="151147" custRadScaleRad="102408" custRadScaleInc="-7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B147D3-A1C1-4BB6-9567-C6E59989C44C}" type="pres">
      <dgm:prSet presAssocID="{23447B31-EE10-4947-A444-E80E80B10BD4}" presName="spNode" presStyleCnt="0"/>
      <dgm:spPr/>
    </dgm:pt>
    <dgm:pt modelId="{206CF75C-0D28-4B10-9ED3-7C97ACF10AE2}" type="pres">
      <dgm:prSet presAssocID="{E06F4F3F-B739-49A0-9F61-E1384BABA874}" presName="sibTrans" presStyleLbl="sibTrans1D1" presStyleIdx="0" presStyleCnt="5"/>
      <dgm:spPr/>
      <dgm:t>
        <a:bodyPr/>
        <a:lstStyle/>
        <a:p>
          <a:endParaRPr lang="es-ES"/>
        </a:p>
      </dgm:t>
    </dgm:pt>
    <dgm:pt modelId="{47CC3C02-C811-4A46-B4A3-FA24B1F9AA6F}" type="pres">
      <dgm:prSet presAssocID="{654078AB-3D6C-4BD2-AA01-03DEE8D55D58}" presName="node" presStyleLbl="node1" presStyleIdx="1" presStyleCnt="5" custScaleX="135864" custScaleY="178177" custRadScaleRad="99743" custRadScaleInc="267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CAE903-2DC4-4FFD-BAFE-67B9F352BA63}" type="pres">
      <dgm:prSet presAssocID="{654078AB-3D6C-4BD2-AA01-03DEE8D55D58}" presName="spNode" presStyleCnt="0"/>
      <dgm:spPr/>
    </dgm:pt>
    <dgm:pt modelId="{6806A9AE-E845-4E98-B70B-AAA671C5D910}" type="pres">
      <dgm:prSet presAssocID="{024E72B4-E4D1-4BCC-9933-27B6F71185EC}" presName="sibTrans" presStyleLbl="sibTrans1D1" presStyleIdx="1" presStyleCnt="5"/>
      <dgm:spPr/>
      <dgm:t>
        <a:bodyPr/>
        <a:lstStyle/>
        <a:p>
          <a:endParaRPr lang="es-ES"/>
        </a:p>
      </dgm:t>
    </dgm:pt>
    <dgm:pt modelId="{3053122B-1CF4-4ADD-B315-83D8D847CE05}" type="pres">
      <dgm:prSet presAssocID="{F15BDA84-7154-498B-90D6-D9C65E69F7CA}" presName="node" presStyleLbl="node1" presStyleIdx="2" presStyleCnt="5" custScaleX="133118" custScaleY="171006" custRadScaleRad="104022" custRadScaleInc="-8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0ED750-F85D-40F3-B468-61A202040748}" type="pres">
      <dgm:prSet presAssocID="{F15BDA84-7154-498B-90D6-D9C65E69F7CA}" presName="spNode" presStyleCnt="0"/>
      <dgm:spPr/>
    </dgm:pt>
    <dgm:pt modelId="{0002A655-72DE-493C-A300-273C7C7EC080}" type="pres">
      <dgm:prSet presAssocID="{1164CDDB-73D7-42EB-B471-02873AF960EA}" presName="sibTrans" presStyleLbl="sibTrans1D1" presStyleIdx="2" presStyleCnt="5"/>
      <dgm:spPr/>
      <dgm:t>
        <a:bodyPr/>
        <a:lstStyle/>
        <a:p>
          <a:endParaRPr lang="es-ES"/>
        </a:p>
      </dgm:t>
    </dgm:pt>
    <dgm:pt modelId="{9B3AB20F-027B-473F-BFF7-195897B9D039}" type="pres">
      <dgm:prSet presAssocID="{5392539C-AE9A-4F6D-80E3-41BFE5942954}" presName="node" presStyleLbl="node1" presStyleIdx="3" presStyleCnt="5" custScaleX="132281" custScaleY="171758" custRadScaleRad="103033" custRadScaleInc="159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FB11B5-4E96-460B-81E7-AD7FC8A91DAD}" type="pres">
      <dgm:prSet presAssocID="{5392539C-AE9A-4F6D-80E3-41BFE5942954}" presName="spNode" presStyleCnt="0"/>
      <dgm:spPr/>
    </dgm:pt>
    <dgm:pt modelId="{860A0558-5B5D-4FAD-9A53-EF283D605569}" type="pres">
      <dgm:prSet presAssocID="{5C76992C-6C23-4770-A4A6-2C8111A3BD50}" presName="sibTrans" presStyleLbl="sibTrans1D1" presStyleIdx="3" presStyleCnt="5"/>
      <dgm:spPr/>
      <dgm:t>
        <a:bodyPr/>
        <a:lstStyle/>
        <a:p>
          <a:endParaRPr lang="es-ES"/>
        </a:p>
      </dgm:t>
    </dgm:pt>
    <dgm:pt modelId="{CDCC758E-1697-4F4F-B0E0-AB4839EB678F}" type="pres">
      <dgm:prSet presAssocID="{C9A01875-C5EC-4748-8C8C-5E779FD353E8}" presName="node" presStyleLbl="node1" presStyleIdx="4" presStyleCnt="5" custScaleX="132357" custScaleY="181488" custRadScaleRad="101393" custRadScaleInc="-295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0A9201-6729-467B-A70F-B15BF0E11386}" type="pres">
      <dgm:prSet presAssocID="{C9A01875-C5EC-4748-8C8C-5E779FD353E8}" presName="spNode" presStyleCnt="0"/>
      <dgm:spPr/>
    </dgm:pt>
    <dgm:pt modelId="{55DC9911-B3D1-4F39-9104-C82EAEFDF21C}" type="pres">
      <dgm:prSet presAssocID="{036221C9-8C59-47B9-9CFD-566D056742EA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34C2A43F-8411-450A-999D-58E2522883ED}" type="presOf" srcId="{E06F4F3F-B739-49A0-9F61-E1384BABA874}" destId="{206CF75C-0D28-4B10-9ED3-7C97ACF10AE2}" srcOrd="0" destOrd="0" presId="urn:microsoft.com/office/officeart/2005/8/layout/cycle6"/>
    <dgm:cxn modelId="{A4C631FB-B364-4A03-BF0A-CEC2ED39E30B}" type="presOf" srcId="{45F3AE6A-0EB8-4099-A91F-9C04B93575B5}" destId="{494C92F9-6FEF-4B9B-8585-57328A18BD9A}" srcOrd="0" destOrd="0" presId="urn:microsoft.com/office/officeart/2005/8/layout/cycle6"/>
    <dgm:cxn modelId="{FF7EF5E3-43B3-45E2-AD48-7FD0C62F5693}" type="presOf" srcId="{5392539C-AE9A-4F6D-80E3-41BFE5942954}" destId="{9B3AB20F-027B-473F-BFF7-195897B9D039}" srcOrd="0" destOrd="0" presId="urn:microsoft.com/office/officeart/2005/8/layout/cycle6"/>
    <dgm:cxn modelId="{F02F0EB7-C3AE-4B05-A54E-D2072E937ECB}" srcId="{45F3AE6A-0EB8-4099-A91F-9C04B93575B5}" destId="{C9A01875-C5EC-4748-8C8C-5E779FD353E8}" srcOrd="4" destOrd="0" parTransId="{74E631FB-5610-47D2-BB3A-0385BB60761F}" sibTransId="{036221C9-8C59-47B9-9CFD-566D056742EA}"/>
    <dgm:cxn modelId="{A14CF7EE-CF3E-4F4A-AC77-FF8B5BBB5D73}" srcId="{45F3AE6A-0EB8-4099-A91F-9C04B93575B5}" destId="{23447B31-EE10-4947-A444-E80E80B10BD4}" srcOrd="0" destOrd="0" parTransId="{B2902226-881C-48EF-86F4-59F913B160A0}" sibTransId="{E06F4F3F-B739-49A0-9F61-E1384BABA874}"/>
    <dgm:cxn modelId="{472F16C6-A145-4844-A2F6-CE2A3DCF9219}" type="presOf" srcId="{1164CDDB-73D7-42EB-B471-02873AF960EA}" destId="{0002A655-72DE-493C-A300-273C7C7EC080}" srcOrd="0" destOrd="0" presId="urn:microsoft.com/office/officeart/2005/8/layout/cycle6"/>
    <dgm:cxn modelId="{9AFBEBCA-5020-4625-8CED-85EFC285BA95}" type="presOf" srcId="{F15BDA84-7154-498B-90D6-D9C65E69F7CA}" destId="{3053122B-1CF4-4ADD-B315-83D8D847CE05}" srcOrd="0" destOrd="0" presId="urn:microsoft.com/office/officeart/2005/8/layout/cycle6"/>
    <dgm:cxn modelId="{24784B69-1DFA-4E26-8199-C053E7CAAC1A}" type="presOf" srcId="{C9A01875-C5EC-4748-8C8C-5E779FD353E8}" destId="{CDCC758E-1697-4F4F-B0E0-AB4839EB678F}" srcOrd="0" destOrd="0" presId="urn:microsoft.com/office/officeart/2005/8/layout/cycle6"/>
    <dgm:cxn modelId="{D76FB61B-D7B8-4C94-875B-4D361FF27E5D}" type="presOf" srcId="{654078AB-3D6C-4BD2-AA01-03DEE8D55D58}" destId="{47CC3C02-C811-4A46-B4A3-FA24B1F9AA6F}" srcOrd="0" destOrd="0" presId="urn:microsoft.com/office/officeart/2005/8/layout/cycle6"/>
    <dgm:cxn modelId="{9B8533DE-028F-4AF0-B521-7F2542644CE4}" type="presOf" srcId="{036221C9-8C59-47B9-9CFD-566D056742EA}" destId="{55DC9911-B3D1-4F39-9104-C82EAEFDF21C}" srcOrd="0" destOrd="0" presId="urn:microsoft.com/office/officeart/2005/8/layout/cycle6"/>
    <dgm:cxn modelId="{D830E2AF-EF3D-4324-883F-37B8E9B70353}" type="presOf" srcId="{23447B31-EE10-4947-A444-E80E80B10BD4}" destId="{E7DBCF54-6ADC-4B94-ACB9-20CF4C8443F6}" srcOrd="0" destOrd="0" presId="urn:microsoft.com/office/officeart/2005/8/layout/cycle6"/>
    <dgm:cxn modelId="{573F6C79-FA32-4A1F-8AEE-6B52027791CA}" srcId="{45F3AE6A-0EB8-4099-A91F-9C04B93575B5}" destId="{654078AB-3D6C-4BD2-AA01-03DEE8D55D58}" srcOrd="1" destOrd="0" parTransId="{09E7B70E-8DB3-4B9A-8003-B12780811B76}" sibTransId="{024E72B4-E4D1-4BCC-9933-27B6F71185EC}"/>
    <dgm:cxn modelId="{F0C3FF3C-8726-4AD9-8A3F-237E37D76F8D}" srcId="{45F3AE6A-0EB8-4099-A91F-9C04B93575B5}" destId="{5392539C-AE9A-4F6D-80E3-41BFE5942954}" srcOrd="3" destOrd="0" parTransId="{29A74838-AF87-4A5A-B37D-36D2338EBCAA}" sibTransId="{5C76992C-6C23-4770-A4A6-2C8111A3BD50}"/>
    <dgm:cxn modelId="{89373BA2-0EF4-4CD6-A8AF-B20DF563CCDD}" srcId="{45F3AE6A-0EB8-4099-A91F-9C04B93575B5}" destId="{F15BDA84-7154-498B-90D6-D9C65E69F7CA}" srcOrd="2" destOrd="0" parTransId="{6A54CEFF-52BE-4244-B398-100FBD6844D6}" sibTransId="{1164CDDB-73D7-42EB-B471-02873AF960EA}"/>
    <dgm:cxn modelId="{F8659C9B-12C4-4CAA-B89F-D977A5F4B5D3}" type="presOf" srcId="{5C76992C-6C23-4770-A4A6-2C8111A3BD50}" destId="{860A0558-5B5D-4FAD-9A53-EF283D605569}" srcOrd="0" destOrd="0" presId="urn:microsoft.com/office/officeart/2005/8/layout/cycle6"/>
    <dgm:cxn modelId="{32F61989-92F1-4B86-BC08-07E8E1FE0A5E}" type="presOf" srcId="{024E72B4-E4D1-4BCC-9933-27B6F71185EC}" destId="{6806A9AE-E845-4E98-B70B-AAA671C5D910}" srcOrd="0" destOrd="0" presId="urn:microsoft.com/office/officeart/2005/8/layout/cycle6"/>
    <dgm:cxn modelId="{20DC849F-3AB7-4F06-A702-E8C4A571DE0F}" type="presParOf" srcId="{494C92F9-6FEF-4B9B-8585-57328A18BD9A}" destId="{E7DBCF54-6ADC-4B94-ACB9-20CF4C8443F6}" srcOrd="0" destOrd="0" presId="urn:microsoft.com/office/officeart/2005/8/layout/cycle6"/>
    <dgm:cxn modelId="{12620217-0067-4497-951F-7F07247CBBEE}" type="presParOf" srcId="{494C92F9-6FEF-4B9B-8585-57328A18BD9A}" destId="{18B147D3-A1C1-4BB6-9567-C6E59989C44C}" srcOrd="1" destOrd="0" presId="urn:microsoft.com/office/officeart/2005/8/layout/cycle6"/>
    <dgm:cxn modelId="{469CFCF3-549D-4730-8951-EE464D1229DE}" type="presParOf" srcId="{494C92F9-6FEF-4B9B-8585-57328A18BD9A}" destId="{206CF75C-0D28-4B10-9ED3-7C97ACF10AE2}" srcOrd="2" destOrd="0" presId="urn:microsoft.com/office/officeart/2005/8/layout/cycle6"/>
    <dgm:cxn modelId="{824C1FC6-006A-4C98-9759-386C02695CA7}" type="presParOf" srcId="{494C92F9-6FEF-4B9B-8585-57328A18BD9A}" destId="{47CC3C02-C811-4A46-B4A3-FA24B1F9AA6F}" srcOrd="3" destOrd="0" presId="urn:microsoft.com/office/officeart/2005/8/layout/cycle6"/>
    <dgm:cxn modelId="{EC124328-802B-4F16-95E1-C05444F56F83}" type="presParOf" srcId="{494C92F9-6FEF-4B9B-8585-57328A18BD9A}" destId="{DDCAE903-2DC4-4FFD-BAFE-67B9F352BA63}" srcOrd="4" destOrd="0" presId="urn:microsoft.com/office/officeart/2005/8/layout/cycle6"/>
    <dgm:cxn modelId="{0E450629-11B7-41FB-AE6B-47E80522C7FA}" type="presParOf" srcId="{494C92F9-6FEF-4B9B-8585-57328A18BD9A}" destId="{6806A9AE-E845-4E98-B70B-AAA671C5D910}" srcOrd="5" destOrd="0" presId="urn:microsoft.com/office/officeart/2005/8/layout/cycle6"/>
    <dgm:cxn modelId="{A15DF71F-E489-4716-8FC0-7D302E3EBFDC}" type="presParOf" srcId="{494C92F9-6FEF-4B9B-8585-57328A18BD9A}" destId="{3053122B-1CF4-4ADD-B315-83D8D847CE05}" srcOrd="6" destOrd="0" presId="urn:microsoft.com/office/officeart/2005/8/layout/cycle6"/>
    <dgm:cxn modelId="{6398C02A-18D3-4F30-85A7-51E2C2D4F189}" type="presParOf" srcId="{494C92F9-6FEF-4B9B-8585-57328A18BD9A}" destId="{080ED750-F85D-40F3-B468-61A202040748}" srcOrd="7" destOrd="0" presId="urn:microsoft.com/office/officeart/2005/8/layout/cycle6"/>
    <dgm:cxn modelId="{90B7D27F-D97D-41B6-9816-60493E7B9DA9}" type="presParOf" srcId="{494C92F9-6FEF-4B9B-8585-57328A18BD9A}" destId="{0002A655-72DE-493C-A300-273C7C7EC080}" srcOrd="8" destOrd="0" presId="urn:microsoft.com/office/officeart/2005/8/layout/cycle6"/>
    <dgm:cxn modelId="{A7FBEF1D-ADDA-49E2-AF9C-BEA32BD2F245}" type="presParOf" srcId="{494C92F9-6FEF-4B9B-8585-57328A18BD9A}" destId="{9B3AB20F-027B-473F-BFF7-195897B9D039}" srcOrd="9" destOrd="0" presId="urn:microsoft.com/office/officeart/2005/8/layout/cycle6"/>
    <dgm:cxn modelId="{577067C3-499B-49B9-8A7F-21EF02E81294}" type="presParOf" srcId="{494C92F9-6FEF-4B9B-8585-57328A18BD9A}" destId="{44FB11B5-4E96-460B-81E7-AD7FC8A91DAD}" srcOrd="10" destOrd="0" presId="urn:microsoft.com/office/officeart/2005/8/layout/cycle6"/>
    <dgm:cxn modelId="{4B55F283-8CFA-4132-896B-C345CA2831B7}" type="presParOf" srcId="{494C92F9-6FEF-4B9B-8585-57328A18BD9A}" destId="{860A0558-5B5D-4FAD-9A53-EF283D605569}" srcOrd="11" destOrd="0" presId="urn:microsoft.com/office/officeart/2005/8/layout/cycle6"/>
    <dgm:cxn modelId="{10A89F65-4EAA-4313-9243-F7DC6A5FCD0D}" type="presParOf" srcId="{494C92F9-6FEF-4B9B-8585-57328A18BD9A}" destId="{CDCC758E-1697-4F4F-B0E0-AB4839EB678F}" srcOrd="12" destOrd="0" presId="urn:microsoft.com/office/officeart/2005/8/layout/cycle6"/>
    <dgm:cxn modelId="{C8F5EDC0-60E0-426B-9543-88CF6ECC7789}" type="presParOf" srcId="{494C92F9-6FEF-4B9B-8585-57328A18BD9A}" destId="{070A9201-6729-467B-A70F-B15BF0E11386}" srcOrd="13" destOrd="0" presId="urn:microsoft.com/office/officeart/2005/8/layout/cycle6"/>
    <dgm:cxn modelId="{173EC4FB-B62D-4F28-A0B4-C2019A3DE3B8}" type="presParOf" srcId="{494C92F9-6FEF-4B9B-8585-57328A18BD9A}" destId="{55DC9911-B3D1-4F39-9104-C82EAEFDF21C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80B69-F8C7-4445-BBD9-94C283C38F50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8145-F916-426B-A374-F051FB04F3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652C2A-FA85-4328-950D-AD902E78D382}" type="datetimeFigureOut">
              <a:rPr lang="es-ES" smtClean="0"/>
              <a:pPr/>
              <a:t>15/11/2013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2B474C-3B08-4157-AED0-50974CA7D6E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429684" cy="5983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89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PC05</dc:creator>
  <cp:lastModifiedBy>PC05</cp:lastModifiedBy>
  <cp:revision>18</cp:revision>
  <dcterms:created xsi:type="dcterms:W3CDTF">2013-10-22T06:45:55Z</dcterms:created>
  <dcterms:modified xsi:type="dcterms:W3CDTF">2013-11-15T13:18:46Z</dcterms:modified>
</cp:coreProperties>
</file>