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9427BA-3204-4CE5-994D-7FA3E274468A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28B78BA-95AE-43FA-BBB0-17F703CB563F}">
      <dgm:prSet phldrT="[Texto]"/>
      <dgm:spPr/>
      <dgm:t>
        <a:bodyPr/>
        <a:lstStyle/>
        <a:p>
          <a:r>
            <a: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Coordinación General </a:t>
          </a:r>
        </a:p>
        <a:p>
          <a:r>
            <a:rPr lang="es-ES" dirty="0" smtClean="0"/>
            <a:t>Cristian García Gutiérrez</a:t>
          </a:r>
          <a:endParaRPr lang="es-ES" dirty="0"/>
        </a:p>
      </dgm:t>
    </dgm:pt>
    <dgm:pt modelId="{23C9D2CC-A9F7-4A55-B8C1-DAC7C87B3BDB}" type="parTrans" cxnId="{CD90EC81-D78A-421B-BB1B-84A94866C45E}">
      <dgm:prSet/>
      <dgm:spPr/>
      <dgm:t>
        <a:bodyPr/>
        <a:lstStyle/>
        <a:p>
          <a:endParaRPr lang="es-ES"/>
        </a:p>
      </dgm:t>
    </dgm:pt>
    <dgm:pt modelId="{D5E479B4-2B8B-47B1-8DCE-0D9CEA3362E5}" type="sibTrans" cxnId="{CD90EC81-D78A-421B-BB1B-84A94866C45E}">
      <dgm:prSet/>
      <dgm:spPr/>
      <dgm:t>
        <a:bodyPr/>
        <a:lstStyle/>
        <a:p>
          <a:endParaRPr lang="es-ES"/>
        </a:p>
      </dgm:t>
    </dgm:pt>
    <dgm:pt modelId="{ACD9F91D-9EF8-4052-808F-929E0D6026D3}">
      <dgm:prSet phldrT="[Texto]"/>
      <dgm:spPr/>
      <dgm:t>
        <a:bodyPr/>
        <a:lstStyle/>
        <a:p>
          <a:r>
            <a: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Departamento de contabilidad</a:t>
          </a:r>
        </a:p>
        <a:p>
          <a:r>
            <a:rPr lang="es-ES" dirty="0" smtClean="0"/>
            <a:t>· Álvaro Arias Diez</a:t>
          </a:r>
        </a:p>
        <a:p>
          <a:r>
            <a:rPr lang="es-ES" dirty="0" smtClean="0"/>
            <a:t>· Alberto Díaz Otero</a:t>
          </a:r>
        </a:p>
        <a:p>
          <a:r>
            <a:rPr lang="es-ES" dirty="0" smtClean="0"/>
            <a:t>· Elvin Sarante Jerez </a:t>
          </a:r>
          <a:endParaRPr lang="es-ES" dirty="0"/>
        </a:p>
      </dgm:t>
    </dgm:pt>
    <dgm:pt modelId="{DAEA3F20-40E3-4543-8EE2-053037D2D3B8}" type="parTrans" cxnId="{453E13F4-E4D7-4442-92EB-26F6E3D6FBD0}">
      <dgm:prSet/>
      <dgm:spPr/>
      <dgm:t>
        <a:bodyPr/>
        <a:lstStyle/>
        <a:p>
          <a:endParaRPr lang="es-ES"/>
        </a:p>
      </dgm:t>
    </dgm:pt>
    <dgm:pt modelId="{D0BAFA95-A604-44DD-BA78-F0A7CBA321B6}" type="sibTrans" cxnId="{453E13F4-E4D7-4442-92EB-26F6E3D6FBD0}">
      <dgm:prSet/>
      <dgm:spPr/>
      <dgm:t>
        <a:bodyPr/>
        <a:lstStyle/>
        <a:p>
          <a:endParaRPr lang="es-ES"/>
        </a:p>
      </dgm:t>
    </dgm:pt>
    <dgm:pt modelId="{94FCCA51-FF29-4240-B0C5-70FD18F45D6D}">
      <dgm:prSet phldrT="[Texto]"/>
      <dgm:spPr/>
      <dgm:t>
        <a:bodyPr/>
        <a:lstStyle/>
        <a:p>
          <a:r>
            <a: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Departamento de marketing</a:t>
          </a:r>
        </a:p>
        <a:p>
          <a:r>
            <a:rPr lang="es-ES" dirty="0" smtClean="0"/>
            <a:t>· Fernando Martino Gutiérrez</a:t>
          </a:r>
        </a:p>
        <a:p>
          <a:r>
            <a:rPr lang="es-ES" dirty="0" smtClean="0"/>
            <a:t>· Inés Somoano Blanco </a:t>
          </a:r>
        </a:p>
        <a:p>
          <a:r>
            <a:rPr lang="es-ES" dirty="0" smtClean="0"/>
            <a:t>· María Fuente Utrilla </a:t>
          </a:r>
          <a:endParaRPr lang="es-ES" dirty="0"/>
        </a:p>
      </dgm:t>
    </dgm:pt>
    <dgm:pt modelId="{49624551-D63A-4967-B10A-09A8D23435BF}" type="parTrans" cxnId="{A952DB9C-737A-4477-A3E8-C81E096CFB85}">
      <dgm:prSet/>
      <dgm:spPr/>
      <dgm:t>
        <a:bodyPr/>
        <a:lstStyle/>
        <a:p>
          <a:endParaRPr lang="es-ES"/>
        </a:p>
      </dgm:t>
    </dgm:pt>
    <dgm:pt modelId="{8D875FCB-7BF8-4A81-9FB8-7C8BD78F27DF}" type="sibTrans" cxnId="{A952DB9C-737A-4477-A3E8-C81E096CFB85}">
      <dgm:prSet/>
      <dgm:spPr/>
      <dgm:t>
        <a:bodyPr/>
        <a:lstStyle/>
        <a:p>
          <a:endParaRPr lang="es-ES"/>
        </a:p>
      </dgm:t>
    </dgm:pt>
    <dgm:pt modelId="{A9FF2A1A-B896-477B-94A7-90512D343A19}">
      <dgm:prSet phldrT="[Texto]"/>
      <dgm:spPr/>
      <dgm:t>
        <a:bodyPr/>
        <a:lstStyle/>
        <a:p>
          <a:r>
            <a: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Departamento de producción</a:t>
          </a:r>
        </a:p>
        <a:p>
          <a:r>
            <a:rPr lang="es-ES" dirty="0" smtClean="0"/>
            <a:t>· Pedro Algarra Delgado</a:t>
          </a:r>
        </a:p>
        <a:p>
          <a:r>
            <a:rPr lang="es-ES" dirty="0" smtClean="0"/>
            <a:t>· Mabel L. Lugo Saboya</a:t>
          </a:r>
        </a:p>
        <a:p>
          <a:r>
            <a:rPr lang="es-ES" dirty="0" smtClean="0"/>
            <a:t>· Eva Paris Carús</a:t>
          </a:r>
          <a:endParaRPr lang="es-ES" dirty="0"/>
        </a:p>
      </dgm:t>
    </dgm:pt>
    <dgm:pt modelId="{A8AA48BB-DF14-4E5C-89CA-FA4591D68579}" type="parTrans" cxnId="{1397F005-6820-4375-9FE7-1FB4EA94BCE2}">
      <dgm:prSet/>
      <dgm:spPr/>
      <dgm:t>
        <a:bodyPr/>
        <a:lstStyle/>
        <a:p>
          <a:endParaRPr lang="es-ES"/>
        </a:p>
      </dgm:t>
    </dgm:pt>
    <dgm:pt modelId="{BB91EAFB-06C3-43E6-BB1B-816FA3CA2C45}" type="sibTrans" cxnId="{1397F005-6820-4375-9FE7-1FB4EA94BCE2}">
      <dgm:prSet/>
      <dgm:spPr/>
      <dgm:t>
        <a:bodyPr/>
        <a:lstStyle/>
        <a:p>
          <a:endParaRPr lang="es-ES"/>
        </a:p>
      </dgm:t>
    </dgm:pt>
    <dgm:pt modelId="{75B1F900-3892-4D7C-92B4-B4D2E2648B49}">
      <dgm:prSet phldrT="[Texto]"/>
      <dgm:spPr/>
      <dgm:t>
        <a:bodyPr/>
        <a:lstStyle/>
        <a:p>
          <a:r>
            <a: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Departamento de recursos humanos</a:t>
          </a:r>
        </a:p>
        <a:p>
          <a:r>
            <a:rPr lang="es-ES" dirty="0" smtClean="0"/>
            <a:t>· Héctor Piernes Herrero</a:t>
          </a:r>
        </a:p>
        <a:p>
          <a:r>
            <a:rPr lang="es-ES" dirty="0" smtClean="0"/>
            <a:t>· José María Suárez Fabián</a:t>
          </a:r>
        </a:p>
        <a:p>
          <a:r>
            <a:rPr lang="es-ES" dirty="0" smtClean="0"/>
            <a:t>· Hugo Martins Álvarez</a:t>
          </a:r>
          <a:endParaRPr lang="es-ES" dirty="0"/>
        </a:p>
      </dgm:t>
    </dgm:pt>
    <dgm:pt modelId="{58A5BF92-37A3-4214-9B09-B2E76A9F7B98}" type="parTrans" cxnId="{DEABCAEE-C5EE-4C78-B1FD-1CCA6DCDD9C3}">
      <dgm:prSet/>
      <dgm:spPr/>
      <dgm:t>
        <a:bodyPr/>
        <a:lstStyle/>
        <a:p>
          <a:endParaRPr lang="es-ES"/>
        </a:p>
      </dgm:t>
    </dgm:pt>
    <dgm:pt modelId="{C547E283-AC1D-4DF6-B040-B4E877831215}" type="sibTrans" cxnId="{DEABCAEE-C5EE-4C78-B1FD-1CCA6DCDD9C3}">
      <dgm:prSet/>
      <dgm:spPr/>
      <dgm:t>
        <a:bodyPr/>
        <a:lstStyle/>
        <a:p>
          <a:endParaRPr lang="es-ES"/>
        </a:p>
      </dgm:t>
    </dgm:pt>
    <dgm:pt modelId="{39747216-4D64-4FCD-ABC2-E6AA3F7ACC30}" type="pres">
      <dgm:prSet presAssocID="{099427BA-3204-4CE5-994D-7FA3E274468A}" presName="Name0" presStyleCnt="0">
        <dgm:presLayoutVars>
          <dgm:dir/>
          <dgm:resizeHandles val="exact"/>
        </dgm:presLayoutVars>
      </dgm:prSet>
      <dgm:spPr/>
    </dgm:pt>
    <dgm:pt modelId="{DF550A20-FDC5-44D0-8B46-A750649FDF05}" type="pres">
      <dgm:prSet presAssocID="{099427BA-3204-4CE5-994D-7FA3E274468A}" presName="cycle" presStyleCnt="0"/>
      <dgm:spPr/>
    </dgm:pt>
    <dgm:pt modelId="{BFD1CEF4-1DA3-4B53-9168-95D522978850}" type="pres">
      <dgm:prSet presAssocID="{B28B78BA-95AE-43FA-BBB0-17F703CB563F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9F2B28-BD12-4675-8E30-F1104845852B}" type="pres">
      <dgm:prSet presAssocID="{D5E479B4-2B8B-47B1-8DCE-0D9CEA3362E5}" presName="sibTransFirstNode" presStyleLbl="bgShp" presStyleIdx="0" presStyleCnt="1"/>
      <dgm:spPr/>
    </dgm:pt>
    <dgm:pt modelId="{564FF239-2A9B-461D-BF70-05EC15FB18B8}" type="pres">
      <dgm:prSet presAssocID="{ACD9F91D-9EF8-4052-808F-929E0D6026D3}" presName="nodeFollowingNodes" presStyleLbl="node1" presStyleIdx="1" presStyleCnt="5" custScaleX="111544" custScaleY="1179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1FC48A-DD5A-4D59-BAA1-4E44354C06A2}" type="pres">
      <dgm:prSet presAssocID="{94FCCA51-FF29-4240-B0C5-70FD18F45D6D}" presName="nodeFollowingNodes" presStyleLbl="node1" presStyleIdx="2" presStyleCnt="5" custScaleX="91157" custScaleY="11202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AC38EB-13B1-4C05-A057-8CBEA837C27F}" type="pres">
      <dgm:prSet presAssocID="{A9FF2A1A-B896-477B-94A7-90512D343A19}" presName="nodeFollowingNodes" presStyleLbl="node1" presStyleIdx="3" presStyleCnt="5" custScaleX="89202" custScaleY="11202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B50025-E637-4425-BF3D-A551A4839F20}" type="pres">
      <dgm:prSet presAssocID="{75B1F900-3892-4D7C-92B4-B4D2E2648B49}" presName="nodeFollowingNodes" presStyleLbl="node1" presStyleIdx="4" presStyleCnt="5" custScaleX="107936" custScaleY="117919" custRadScaleRad="98477" custRadScaleInc="78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397F005-6820-4375-9FE7-1FB4EA94BCE2}" srcId="{099427BA-3204-4CE5-994D-7FA3E274468A}" destId="{A9FF2A1A-B896-477B-94A7-90512D343A19}" srcOrd="3" destOrd="0" parTransId="{A8AA48BB-DF14-4E5C-89CA-FA4591D68579}" sibTransId="{BB91EAFB-06C3-43E6-BB1B-816FA3CA2C45}"/>
    <dgm:cxn modelId="{65CF5AA0-ED0F-4613-BFA2-A7ABB3D338C0}" type="presOf" srcId="{D5E479B4-2B8B-47B1-8DCE-0D9CEA3362E5}" destId="{969F2B28-BD12-4675-8E30-F1104845852B}" srcOrd="0" destOrd="0" presId="urn:microsoft.com/office/officeart/2005/8/layout/cycle3"/>
    <dgm:cxn modelId="{DB7164C9-1903-486D-99B2-EF40563F504C}" type="presOf" srcId="{A9FF2A1A-B896-477B-94A7-90512D343A19}" destId="{D1AC38EB-13B1-4C05-A057-8CBEA837C27F}" srcOrd="0" destOrd="0" presId="urn:microsoft.com/office/officeart/2005/8/layout/cycle3"/>
    <dgm:cxn modelId="{453E13F4-E4D7-4442-92EB-26F6E3D6FBD0}" srcId="{099427BA-3204-4CE5-994D-7FA3E274468A}" destId="{ACD9F91D-9EF8-4052-808F-929E0D6026D3}" srcOrd="1" destOrd="0" parTransId="{DAEA3F20-40E3-4543-8EE2-053037D2D3B8}" sibTransId="{D0BAFA95-A604-44DD-BA78-F0A7CBA321B6}"/>
    <dgm:cxn modelId="{CD90EC81-D78A-421B-BB1B-84A94866C45E}" srcId="{099427BA-3204-4CE5-994D-7FA3E274468A}" destId="{B28B78BA-95AE-43FA-BBB0-17F703CB563F}" srcOrd="0" destOrd="0" parTransId="{23C9D2CC-A9F7-4A55-B8C1-DAC7C87B3BDB}" sibTransId="{D5E479B4-2B8B-47B1-8DCE-0D9CEA3362E5}"/>
    <dgm:cxn modelId="{42AE39A4-64FB-495F-AF84-616388B658D3}" type="presOf" srcId="{ACD9F91D-9EF8-4052-808F-929E0D6026D3}" destId="{564FF239-2A9B-461D-BF70-05EC15FB18B8}" srcOrd="0" destOrd="0" presId="urn:microsoft.com/office/officeart/2005/8/layout/cycle3"/>
    <dgm:cxn modelId="{B74714A2-E218-4EEE-A500-AB6F61FA4805}" type="presOf" srcId="{75B1F900-3892-4D7C-92B4-B4D2E2648B49}" destId="{C1B50025-E637-4425-BF3D-A551A4839F20}" srcOrd="0" destOrd="0" presId="urn:microsoft.com/office/officeart/2005/8/layout/cycle3"/>
    <dgm:cxn modelId="{0994CC76-97BD-48BC-AA47-345843C0EE77}" type="presOf" srcId="{099427BA-3204-4CE5-994D-7FA3E274468A}" destId="{39747216-4D64-4FCD-ABC2-E6AA3F7ACC30}" srcOrd="0" destOrd="0" presId="urn:microsoft.com/office/officeart/2005/8/layout/cycle3"/>
    <dgm:cxn modelId="{5B69A63B-6BDB-4FC4-BA18-6098E833C8DD}" type="presOf" srcId="{B28B78BA-95AE-43FA-BBB0-17F703CB563F}" destId="{BFD1CEF4-1DA3-4B53-9168-95D522978850}" srcOrd="0" destOrd="0" presId="urn:microsoft.com/office/officeart/2005/8/layout/cycle3"/>
    <dgm:cxn modelId="{A952DB9C-737A-4477-A3E8-C81E096CFB85}" srcId="{099427BA-3204-4CE5-994D-7FA3E274468A}" destId="{94FCCA51-FF29-4240-B0C5-70FD18F45D6D}" srcOrd="2" destOrd="0" parTransId="{49624551-D63A-4967-B10A-09A8D23435BF}" sibTransId="{8D875FCB-7BF8-4A81-9FB8-7C8BD78F27DF}"/>
    <dgm:cxn modelId="{DEABCAEE-C5EE-4C78-B1FD-1CCA6DCDD9C3}" srcId="{099427BA-3204-4CE5-994D-7FA3E274468A}" destId="{75B1F900-3892-4D7C-92B4-B4D2E2648B49}" srcOrd="4" destOrd="0" parTransId="{58A5BF92-37A3-4214-9B09-B2E76A9F7B98}" sibTransId="{C547E283-AC1D-4DF6-B040-B4E877831215}"/>
    <dgm:cxn modelId="{A42B4653-EEFA-4383-8322-D292FD88A396}" type="presOf" srcId="{94FCCA51-FF29-4240-B0C5-70FD18F45D6D}" destId="{521FC48A-DD5A-4D59-BAA1-4E44354C06A2}" srcOrd="0" destOrd="0" presId="urn:microsoft.com/office/officeart/2005/8/layout/cycle3"/>
    <dgm:cxn modelId="{E5AF80F8-73DA-437E-A72F-10191F54690A}" type="presParOf" srcId="{39747216-4D64-4FCD-ABC2-E6AA3F7ACC30}" destId="{DF550A20-FDC5-44D0-8B46-A750649FDF05}" srcOrd="0" destOrd="0" presId="urn:microsoft.com/office/officeart/2005/8/layout/cycle3"/>
    <dgm:cxn modelId="{E4055732-9DEC-4879-A488-076B10A850CF}" type="presParOf" srcId="{DF550A20-FDC5-44D0-8B46-A750649FDF05}" destId="{BFD1CEF4-1DA3-4B53-9168-95D522978850}" srcOrd="0" destOrd="0" presId="urn:microsoft.com/office/officeart/2005/8/layout/cycle3"/>
    <dgm:cxn modelId="{9574D451-9A62-4B64-83BF-C97ADD6120C9}" type="presParOf" srcId="{DF550A20-FDC5-44D0-8B46-A750649FDF05}" destId="{969F2B28-BD12-4675-8E30-F1104845852B}" srcOrd="1" destOrd="0" presId="urn:microsoft.com/office/officeart/2005/8/layout/cycle3"/>
    <dgm:cxn modelId="{0A67C65A-C4B2-4934-A06C-D39F3473499D}" type="presParOf" srcId="{DF550A20-FDC5-44D0-8B46-A750649FDF05}" destId="{564FF239-2A9B-461D-BF70-05EC15FB18B8}" srcOrd="2" destOrd="0" presId="urn:microsoft.com/office/officeart/2005/8/layout/cycle3"/>
    <dgm:cxn modelId="{ECCC6F53-3851-4972-960F-BEE259A9BF9A}" type="presParOf" srcId="{DF550A20-FDC5-44D0-8B46-A750649FDF05}" destId="{521FC48A-DD5A-4D59-BAA1-4E44354C06A2}" srcOrd="3" destOrd="0" presId="urn:microsoft.com/office/officeart/2005/8/layout/cycle3"/>
    <dgm:cxn modelId="{7E1C74A8-6074-40DF-B7B0-AD6F9E2DE649}" type="presParOf" srcId="{DF550A20-FDC5-44D0-8B46-A750649FDF05}" destId="{D1AC38EB-13B1-4C05-A057-8CBEA837C27F}" srcOrd="4" destOrd="0" presId="urn:microsoft.com/office/officeart/2005/8/layout/cycle3"/>
    <dgm:cxn modelId="{426B4394-A4C2-4CA1-86E1-6BB7059565D4}" type="presParOf" srcId="{DF550A20-FDC5-44D0-8B46-A750649FDF05}" destId="{C1B50025-E637-4425-BF3D-A551A4839F20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9F2B28-BD12-4675-8E30-F1104845852B}">
      <dsp:nvSpPr>
        <dsp:cNvPr id="0" name=""/>
        <dsp:cNvSpPr/>
      </dsp:nvSpPr>
      <dsp:spPr>
        <a:xfrm>
          <a:off x="1790653" y="-60576"/>
          <a:ext cx="4609220" cy="4609220"/>
        </a:xfrm>
        <a:prstGeom prst="circularArrow">
          <a:avLst>
            <a:gd name="adj1" fmla="val 5544"/>
            <a:gd name="adj2" fmla="val 330680"/>
            <a:gd name="adj3" fmla="val 13767792"/>
            <a:gd name="adj4" fmla="val 17390916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D1CEF4-1DA3-4B53-9168-95D522978850}">
      <dsp:nvSpPr>
        <dsp:cNvPr id="0" name=""/>
        <dsp:cNvSpPr/>
      </dsp:nvSpPr>
      <dsp:spPr>
        <a:xfrm>
          <a:off x="3012315" y="-31185"/>
          <a:ext cx="2165895" cy="10829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Coordinación General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Cristian García Gutiérrez</a:t>
          </a:r>
          <a:endParaRPr lang="es-ES" sz="1000" kern="1200" dirty="0"/>
        </a:p>
      </dsp:txBody>
      <dsp:txXfrm>
        <a:off x="3012315" y="-31185"/>
        <a:ext cx="2165895" cy="1082947"/>
      </dsp:txXfrm>
    </dsp:sp>
    <dsp:sp modelId="{564FF239-2A9B-461D-BF70-05EC15FB18B8}">
      <dsp:nvSpPr>
        <dsp:cNvPr id="0" name=""/>
        <dsp:cNvSpPr/>
      </dsp:nvSpPr>
      <dsp:spPr>
        <a:xfrm>
          <a:off x="4756651" y="1229950"/>
          <a:ext cx="2415926" cy="12770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Departamento de contabilidad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· Álvaro Arias Diez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· Alberto Díaz Otero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· Elvin Sarante Jerez </a:t>
          </a:r>
          <a:endParaRPr lang="es-ES" sz="1000" kern="1200" dirty="0"/>
        </a:p>
      </dsp:txBody>
      <dsp:txXfrm>
        <a:off x="4756651" y="1229950"/>
        <a:ext cx="2415926" cy="1277001"/>
      </dsp:txXfrm>
    </dsp:sp>
    <dsp:sp modelId="{521FC48A-DD5A-4D59-BAA1-4E44354C06A2}">
      <dsp:nvSpPr>
        <dsp:cNvPr id="0" name=""/>
        <dsp:cNvSpPr/>
      </dsp:nvSpPr>
      <dsp:spPr>
        <a:xfrm>
          <a:off x="4263403" y="3459446"/>
          <a:ext cx="1974365" cy="1213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Departamento de marketing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· Fernando Martino Gutiérrez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· Inés Somoano Blanco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· María Fuente Utrilla </a:t>
          </a:r>
          <a:endParaRPr lang="es-ES" sz="1000" kern="1200" dirty="0"/>
        </a:p>
      </dsp:txBody>
      <dsp:txXfrm>
        <a:off x="4263403" y="3459446"/>
        <a:ext cx="1974365" cy="1213118"/>
      </dsp:txXfrm>
    </dsp:sp>
    <dsp:sp modelId="{D1AC38EB-13B1-4C05-A057-8CBEA837C27F}">
      <dsp:nvSpPr>
        <dsp:cNvPr id="0" name=""/>
        <dsp:cNvSpPr/>
      </dsp:nvSpPr>
      <dsp:spPr>
        <a:xfrm>
          <a:off x="1973929" y="3459446"/>
          <a:ext cx="1932022" cy="1213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Departamento de producción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· Pedro Algarra Delgado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· Mabel L. Lugo Saboya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· Eva Paris Carús</a:t>
          </a:r>
          <a:endParaRPr lang="es-ES" sz="1000" kern="1200" dirty="0"/>
        </a:p>
      </dsp:txBody>
      <dsp:txXfrm>
        <a:off x="1973929" y="3459446"/>
        <a:ext cx="1932022" cy="1213118"/>
      </dsp:txXfrm>
    </dsp:sp>
    <dsp:sp modelId="{C1B50025-E637-4425-BF3D-A551A4839F20}">
      <dsp:nvSpPr>
        <dsp:cNvPr id="0" name=""/>
        <dsp:cNvSpPr/>
      </dsp:nvSpPr>
      <dsp:spPr>
        <a:xfrm>
          <a:off x="1090458" y="1224127"/>
          <a:ext cx="2337781" cy="12770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Departamento de recursos humanos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· Héctor Piernes Herrero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· José María Suárez Fabián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· Hugo Martins Álvarez</a:t>
          </a:r>
          <a:endParaRPr lang="es-ES" sz="1000" kern="1200" dirty="0"/>
        </a:p>
      </dsp:txBody>
      <dsp:txXfrm>
        <a:off x="1090458" y="1224127"/>
        <a:ext cx="2337781" cy="1277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80073-D6DF-4CE0-AC14-0171C6B59642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1457-5ACF-4A11-983D-092A72FD8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80073-D6DF-4CE0-AC14-0171C6B59642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1457-5ACF-4A11-983D-092A72FD8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80073-D6DF-4CE0-AC14-0171C6B59642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1457-5ACF-4A11-983D-092A72FD8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80073-D6DF-4CE0-AC14-0171C6B59642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1457-5ACF-4A11-983D-092A72FD8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80073-D6DF-4CE0-AC14-0171C6B59642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1457-5ACF-4A11-983D-092A72FD8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80073-D6DF-4CE0-AC14-0171C6B59642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1457-5ACF-4A11-983D-092A72FD8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80073-D6DF-4CE0-AC14-0171C6B59642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1457-5ACF-4A11-983D-092A72FD8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80073-D6DF-4CE0-AC14-0171C6B59642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1457-5ACF-4A11-983D-092A72FD8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80073-D6DF-4CE0-AC14-0171C6B59642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1457-5ACF-4A11-983D-092A72FD8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80073-D6DF-4CE0-AC14-0171C6B59642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1457-5ACF-4A11-983D-092A72FD8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80073-D6DF-4CE0-AC14-0171C6B59642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1457-5ACF-4A11-983D-092A72FD8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80073-D6DF-4CE0-AC14-0171C6B59642}" type="datetimeFigureOut">
              <a:rPr lang="es-ES" smtClean="0"/>
              <a:t>12/11/2013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B1457-5ACF-4A11-983D-092A72FD8B7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0"/>
            <a:ext cx="756084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600" b="1" dirty="0" smtClean="0">
                <a:solidFill>
                  <a:srgbClr val="0000FF"/>
                </a:solidFill>
                <a:latin typeface="Broadway" pitchFamily="82" charset="0"/>
                <a:ea typeface="Adobe Myungjo Std M" pitchFamily="18" charset="-128"/>
              </a:rPr>
              <a:t>organigrama</a:t>
            </a:r>
            <a:r>
              <a:rPr lang="es-ES" sz="6600" b="1" dirty="0" smtClean="0">
                <a:solidFill>
                  <a:srgbClr val="0066FF"/>
                </a:solidFill>
              </a:rPr>
              <a:t> </a:t>
            </a:r>
            <a:endParaRPr lang="es-ES" sz="6600" b="1" dirty="0">
              <a:solidFill>
                <a:srgbClr val="0066FF"/>
              </a:solidFill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755576" y="5357813"/>
            <a:ext cx="7772400" cy="1500187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rgbClr val="0000FF"/>
                </a:solidFill>
                <a:latin typeface="Broadway" pitchFamily="82" charset="0"/>
              </a:rPr>
              <a:t>COOPERATIVA EL HORRU DEL SELLA. IESO EL SUEVE, ARRIONDAS.</a:t>
            </a:r>
            <a:endParaRPr lang="es-ES" dirty="0">
              <a:solidFill>
                <a:srgbClr val="0000FF"/>
              </a:solidFill>
              <a:latin typeface="Broadway" pitchFamily="82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448" y="6237312"/>
            <a:ext cx="539552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E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del Horru del Sella</a:t>
            </a:r>
            <a:endParaRPr lang="es-ES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229600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604448" y="6237953"/>
            <a:ext cx="539551" cy="62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87</Words>
  <Application>Microsoft Office PowerPoint</Application>
  <PresentationFormat>Presentación en pantalla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organigrama </vt:lpstr>
      <vt:lpstr>Organigrama del Horru del Sella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</dc:title>
  <dc:creator>Invitado</dc:creator>
  <cp:lastModifiedBy>Invitado</cp:lastModifiedBy>
  <cp:revision>6</cp:revision>
  <dcterms:created xsi:type="dcterms:W3CDTF">2013-11-12T16:15:29Z</dcterms:created>
  <dcterms:modified xsi:type="dcterms:W3CDTF">2013-11-12T17:11:20Z</dcterms:modified>
</cp:coreProperties>
</file>