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7"/>
  </p:notesMasterIdLst>
  <p:sldIdLst>
    <p:sldId id="258" r:id="rId2"/>
    <p:sldId id="256" r:id="rId3"/>
    <p:sldId id="261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133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53DCFC-FF1D-4B97-9ABF-B6441F582D2A}" type="datetimeFigureOut">
              <a:rPr lang="es-ES"/>
              <a:pPr>
                <a:defRPr/>
              </a:pPr>
              <a:t>25/02/2014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37FAF4-A6BC-4E02-89C7-8DD9F1609D4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63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2DD0D7-506A-47B2-AFE3-2478E1EC3525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Forma libre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6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2C0D5-73C4-426B-9381-48B86C78A3E7}" type="datetimeFigureOut">
              <a:rPr lang="es-ES"/>
              <a:pPr>
                <a:defRPr/>
              </a:pPr>
              <a:t>25/02/2014</a:t>
            </a:fld>
            <a:endParaRPr lang="es-ES"/>
          </a:p>
        </p:txBody>
      </p:sp>
      <p:sp>
        <p:nvSpPr>
          <p:cNvPr id="7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B2ABC-2553-45FC-A5FA-E510ACA14FF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DEB93-F61A-451A-8AF5-E2249703C5ED}" type="datetimeFigureOut">
              <a:rPr lang="es-ES"/>
              <a:pPr>
                <a:defRPr/>
              </a:pPr>
              <a:t>25/02/2014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DDF96-597F-47AF-8FB6-68F6B34B3A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E3C6D-452F-47A2-87D9-B1259D5F08CF}" type="datetimeFigureOut">
              <a:rPr lang="es-ES"/>
              <a:pPr>
                <a:defRPr/>
              </a:pPr>
              <a:t>25/02/2014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DD55B-CC73-43E2-8B98-3422513D8F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E139F-670A-4B4A-B02F-E3F49FCF5F5E}" type="datetimeFigureOut">
              <a:rPr lang="es-ES"/>
              <a:pPr>
                <a:defRPr/>
              </a:pPr>
              <a:t>25/02/2014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81001-62D5-44FC-9EA8-DC69576EFA7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Forma libre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76485-362F-484A-BA45-9C3C9B96A3B3}" type="datetimeFigureOut">
              <a:rPr lang="es-ES"/>
              <a:pPr>
                <a:defRPr/>
              </a:pPr>
              <a:t>25/02/2014</a:t>
            </a:fld>
            <a:endParaRPr lang="es-E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A6B64-BA79-4596-BCE0-D9A67381036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61AA7-F6B4-4693-A371-7A4C65E2E1B9}" type="datetimeFigureOut">
              <a:rPr lang="es-ES"/>
              <a:pPr>
                <a:defRPr/>
              </a:pPr>
              <a:t>25/02/2014</a:t>
            </a:fld>
            <a:endParaRPr lang="es-E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F21F7-836B-43F8-9F6A-866ADFD238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0ED21-12E9-47B8-8975-0EDF807DA3F5}" type="datetimeFigureOut">
              <a:rPr lang="es-ES"/>
              <a:pPr>
                <a:defRPr/>
              </a:pPr>
              <a:t>25/02/2014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83BEC-C136-46EC-B6DB-DFDCA63641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9212B-E0A1-4629-A100-DCABA2A51F29}" type="datetimeFigureOut">
              <a:rPr lang="es-ES"/>
              <a:pPr>
                <a:defRPr/>
              </a:pPr>
              <a:t>25/02/2014</a:t>
            </a:fld>
            <a:endParaRPr lang="es-ES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0A269-A6EC-4002-851F-E53A088FD98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7DDF-0184-4984-AFED-4D942CE8DBA8}" type="datetimeFigureOut">
              <a:rPr lang="es-ES"/>
              <a:pPr>
                <a:defRPr/>
              </a:pPr>
              <a:t>25/02/2014</a:t>
            </a:fld>
            <a:endParaRPr lang="es-ES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6041C-1825-42C9-AC63-DBC4D2F668F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6F876-7211-4D00-9B57-DCCB49E6AF7F}" type="datetimeFigureOut">
              <a:rPr lang="es-ES"/>
              <a:pPr>
                <a:defRPr/>
              </a:pPr>
              <a:t>25/02/2014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626FE-3D22-401F-8C78-7881BE1CFD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F388D-9458-426C-9BDB-E431CF5EA971}" type="datetimeFigureOut">
              <a:rPr lang="es-ES"/>
              <a:pPr>
                <a:defRPr/>
              </a:pPr>
              <a:t>25/02/2014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C5F28-4C4B-4262-B871-90BAF77B51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9DB62E-AEA6-4B9E-A216-65C8E953D326}" type="datetimeFigureOut">
              <a:rPr lang="es-ES"/>
              <a:pPr>
                <a:defRPr/>
              </a:pPr>
              <a:t>25/02/2014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3FF6F9-A9B8-4AD4-A0E6-C8A4E4B739F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0" r:id="rId2"/>
    <p:sldLayoutId id="2147483817" r:id="rId3"/>
    <p:sldLayoutId id="2147483811" r:id="rId4"/>
    <p:sldLayoutId id="2147483818" r:id="rId5"/>
    <p:sldLayoutId id="2147483812" r:id="rId6"/>
    <p:sldLayoutId id="2147483813" r:id="rId7"/>
    <p:sldLayoutId id="2147483819" r:id="rId8"/>
    <p:sldLayoutId id="2147483820" r:id="rId9"/>
    <p:sldLayoutId id="2147483814" r:id="rId10"/>
    <p:sldLayoutId id="21474838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2 Subtítulo"/>
          <p:cNvSpPr>
            <a:spLocks noGrp="1"/>
          </p:cNvSpPr>
          <p:nvPr>
            <p:ph type="subTitle" idx="1"/>
          </p:nvPr>
        </p:nvSpPr>
        <p:spPr>
          <a:xfrm>
            <a:off x="6443663" y="6426200"/>
            <a:ext cx="2700337" cy="431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_tradnl" sz="1400" smtClean="0"/>
              <a:t>Colegio Mª Inmaculada, Pola de Laviana</a:t>
            </a:r>
          </a:p>
          <a:p>
            <a:pPr eaLnBrk="1" hangingPunct="1">
              <a:lnSpc>
                <a:spcPct val="80000"/>
              </a:lnSpc>
            </a:pPr>
            <a:endParaRPr lang="es-ES" sz="1400" smtClean="0"/>
          </a:p>
        </p:txBody>
      </p:sp>
      <p:pic>
        <p:nvPicPr>
          <p:cNvPr id="1026" name="Picture 2" descr="D:\trabajos\Desktop\_fourco.jpg"/>
          <p:cNvPicPr>
            <a:picLocks noChangeAspect="1" noChangeArrowheads="1"/>
          </p:cNvPicPr>
          <p:nvPr/>
        </p:nvPicPr>
        <p:blipFill>
          <a:blip r:embed="rId2"/>
          <a:srcRect r="1741"/>
          <a:stretch>
            <a:fillRect/>
          </a:stretch>
        </p:blipFill>
        <p:spPr bwMode="auto">
          <a:xfrm>
            <a:off x="2411413" y="333375"/>
            <a:ext cx="4105275" cy="4176713"/>
          </a:xfrm>
          <a:prstGeom prst="rect">
            <a:avLst/>
          </a:prstGeom>
          <a:solidFill>
            <a:srgbClr val="00FFCC"/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1692275" y="5084763"/>
            <a:ext cx="5400675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44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alisto MT"/>
              </a:rPr>
              <a:t>Catálogo de productos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755576" y="404664"/>
            <a:ext cx="332257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Sudaderas 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214282" y="1500174"/>
            <a:ext cx="1887009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Tallas :</a:t>
            </a:r>
            <a:endParaRPr lang="es-E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15363" name="17 CuadroTexto"/>
          <p:cNvSpPr txBox="1">
            <a:spLocks noChangeArrowheads="1"/>
          </p:cNvSpPr>
          <p:nvPr/>
        </p:nvSpPr>
        <p:spPr bwMode="auto">
          <a:xfrm>
            <a:off x="1714500" y="1643063"/>
            <a:ext cx="3143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/>
              <a:t>S, M, L, X, XL,  XXL, 3XL.</a:t>
            </a:r>
            <a:endParaRPr lang="es-ES"/>
          </a:p>
        </p:txBody>
      </p:sp>
      <p:pic>
        <p:nvPicPr>
          <p:cNvPr id="1026" name="Picture 2" descr="K:\22\SUDADERA MARILYN MONROE co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4400" y="2214574"/>
            <a:ext cx="3019400" cy="3577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4 Imagen" descr="IMG-20140129-WA0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1075" y="2282825"/>
            <a:ext cx="3429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UDADERA &amp;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1187" y="625773"/>
            <a:ext cx="4176464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146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0"/>
            <a:ext cx="355282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3048000"/>
            <a:ext cx="29051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15025" y="3581400"/>
            <a:ext cx="32289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8825" y="0"/>
            <a:ext cx="330517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9624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4100" y="3429000"/>
            <a:ext cx="30099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écnico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74</TotalTime>
  <Words>14</Words>
  <Application>Microsoft Office PowerPoint</Application>
  <PresentationFormat>Presentación en pantalla (4:3)</PresentationFormat>
  <Paragraphs>3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Plantilla de diseño</vt:lpstr>
      </vt:variant>
      <vt:variant>
        <vt:i4>6</vt:i4>
      </vt:variant>
      <vt:variant>
        <vt:lpstr>Títulos de diapositiva</vt:lpstr>
      </vt:variant>
      <vt:variant>
        <vt:i4>5</vt:i4>
      </vt:variant>
    </vt:vector>
  </HeadingPairs>
  <TitlesOfParts>
    <vt:vector size="15" baseType="lpstr">
      <vt:lpstr>Arial</vt:lpstr>
      <vt:lpstr>Franklin Gothic Book</vt:lpstr>
      <vt:lpstr>Wingdings 2</vt:lpstr>
      <vt:lpstr>Calibri</vt:lpstr>
      <vt:lpstr>Técnico</vt:lpstr>
      <vt:lpstr>Técnico</vt:lpstr>
      <vt:lpstr>Técnico</vt:lpstr>
      <vt:lpstr>Técnico</vt:lpstr>
      <vt:lpstr>Técnico</vt:lpstr>
      <vt:lpstr>Técnico</vt:lpstr>
      <vt:lpstr>Diapositiva 1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COLEGIO</dc:creator>
  <cp:lastModifiedBy>Colegio</cp:lastModifiedBy>
  <cp:revision>8</cp:revision>
  <dcterms:created xsi:type="dcterms:W3CDTF">2014-01-30T12:46:00Z</dcterms:created>
  <dcterms:modified xsi:type="dcterms:W3CDTF">2014-02-25T09:58:00Z</dcterms:modified>
</cp:coreProperties>
</file>