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1" r:id="rId3"/>
    <p:sldId id="257" r:id="rId4"/>
    <p:sldId id="265" r:id="rId5"/>
    <p:sldId id="266" r:id="rId6"/>
    <p:sldId id="276" r:id="rId7"/>
    <p:sldId id="277" r:id="rId8"/>
    <p:sldId id="278" r:id="rId9"/>
    <p:sldId id="274" r:id="rId10"/>
    <p:sldId id="267" r:id="rId11"/>
    <p:sldId id="269" r:id="rId12"/>
    <p:sldId id="270" r:id="rId13"/>
    <p:sldId id="271" r:id="rId14"/>
    <p:sldId id="275" r:id="rId1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2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762" autoAdjust="0"/>
    <p:restoredTop sz="94737" autoAdjust="0"/>
  </p:normalViewPr>
  <p:slideViewPr>
    <p:cSldViewPr>
      <p:cViewPr varScale="1">
        <p:scale>
          <a:sx n="103" d="100"/>
          <a:sy n="103" d="100"/>
        </p:scale>
        <p:origin x="-8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204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18 Rectángulo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11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6 Conector recto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9 Rectángulo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13 Elipse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5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A40BA-EF16-44B1-9888-9A8FFA9B6609}" type="datetimeFigureOut">
              <a:rPr lang="es-ES"/>
              <a:pPr>
                <a:defRPr/>
              </a:pPr>
              <a:t>19/03/2014</a:t>
            </a:fld>
            <a:endParaRPr lang="es-ES" dirty="0"/>
          </a:p>
        </p:txBody>
      </p:sp>
      <p:sp>
        <p:nvSpPr>
          <p:cNvPr id="16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64CFA16-6D36-413B-8B22-4289B74552D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05364-AA3C-40BD-A25F-AC71DA74EFC1}" type="datetimeFigureOut">
              <a:rPr lang="es-ES"/>
              <a:pPr>
                <a:defRPr/>
              </a:pPr>
              <a:t>19/03/2014</a:t>
            </a:fld>
            <a:endParaRPr lang="es-ES" dirty="0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CA954-20D7-4004-977F-2369683FAFA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10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11 Rectángulo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12 Conector recto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13 Elipse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14 Elipse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E7F44-2C75-4001-BFC4-782039AAB7D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14" name="3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918EE-AAFE-4890-A737-754A7435B0DA}" type="datetimeFigureOut">
              <a:rPr lang="es-ES"/>
              <a:pPr>
                <a:defRPr/>
              </a:pPr>
              <a:t>19/03/2014</a:t>
            </a:fld>
            <a:endParaRPr lang="es-ES" dirty="0"/>
          </a:p>
        </p:txBody>
      </p:sp>
      <p:sp>
        <p:nvSpPr>
          <p:cNvPr id="15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96AC5-8C52-4549-A6D8-10E250A8F6DD}" type="datetimeFigureOut">
              <a:rPr lang="es-ES"/>
              <a:pPr>
                <a:defRPr/>
              </a:pPr>
              <a:t>19/03/2014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596B8-16C7-46D5-A107-938B96D1538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11 Rectángulo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12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13 Rectángulo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9 Elipse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10 Elipse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3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964CA-67ED-4FFF-B3C6-FBAEDF9357E6}" type="datetimeFigureOut">
              <a:rPr lang="es-ES"/>
              <a:pPr>
                <a:defRPr/>
              </a:pPr>
              <a:t>19/03/2014</a:t>
            </a:fld>
            <a:endParaRPr lang="es-ES" dirty="0"/>
          </a:p>
        </p:txBody>
      </p:sp>
      <p:sp>
        <p:nvSpPr>
          <p:cNvPr id="1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0946828-4C10-4062-A16F-C813DAB7848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onector recto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5DCC1-DC60-4493-8D2F-C08686F8B7A7}" type="datetimeFigureOut">
              <a:rPr lang="es-ES"/>
              <a:pPr>
                <a:defRPr/>
              </a:pPr>
              <a:t>19/03/2014</a:t>
            </a:fld>
            <a:endParaRPr lang="es-ES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F0744-D337-4283-86D4-65DF4F29A80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10 Rectángulo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14 Conector recto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5" name="17 Rectángulo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24 Elipse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26 Elipse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8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1858C-3A4B-450A-A3C4-B39307B87C07}" type="datetimeFigureOut">
              <a:rPr lang="es-ES"/>
              <a:pPr>
                <a:defRPr/>
              </a:pPr>
              <a:t>19/03/2014</a:t>
            </a:fld>
            <a:endParaRPr lang="es-ES" dirty="0"/>
          </a:p>
        </p:txBody>
      </p:sp>
      <p:sp>
        <p:nvSpPr>
          <p:cNvPr id="19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DDCED75-4A2E-4AC8-98D7-0DCDE6B77E7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6B91B-CAD5-4069-811B-062AF58B183C}" type="datetimeFigureOut">
              <a:rPr lang="es-ES"/>
              <a:pPr>
                <a:defRPr/>
              </a:pPr>
              <a:t>19/03/2014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C16D1-C1FB-4B03-B59F-E641F0F7467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4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5 Rectángulo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3590D-DAA3-4A4D-8DED-9C5684FB2D47}" type="datetimeFigureOut">
              <a:rPr lang="es-ES"/>
              <a:pPr>
                <a:defRPr/>
              </a:pPr>
              <a:t>19/03/2014</a:t>
            </a:fld>
            <a:endParaRPr lang="es-ES" dirty="0"/>
          </a:p>
        </p:txBody>
      </p:sp>
      <p:sp>
        <p:nvSpPr>
          <p:cNvPr id="9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110941D-1162-49E1-8786-55A4763B5FE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8 Rectángulo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7 Rectángulo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8 Conector recto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10 Elipse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20 Rectángulo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6" name="6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25AC6DD-F312-4121-875D-A6AE2171272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17" name="4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B64E4-F4C8-4A78-AA5F-35E353A2E94D}" type="datetimeFigureOut">
              <a:rPr lang="es-ES"/>
              <a:pPr>
                <a:defRPr/>
              </a:pPr>
              <a:t>19/03/2014</a:t>
            </a:fld>
            <a:endParaRPr lang="es-ES" dirty="0"/>
          </a:p>
        </p:txBody>
      </p:sp>
      <p:sp>
        <p:nvSpPr>
          <p:cNvPr id="18" name="5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19 Rectángulo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14 Rectángulo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12 Elipse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21 Rectángulo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6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78976-6509-4A20-857A-DB752B047D2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17" name="4 Marcador de fecha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D9B71-5E1C-409F-B5A3-8FA22EC53FDA}" type="datetimeFigureOut">
              <a:rPr lang="es-ES"/>
              <a:pPr>
                <a:defRPr/>
              </a:pPr>
              <a:t>19/03/2014</a:t>
            </a:fld>
            <a:endParaRPr lang="es-ES" dirty="0"/>
          </a:p>
        </p:txBody>
      </p:sp>
      <p:sp>
        <p:nvSpPr>
          <p:cNvPr id="18" name="5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72A57C5-F383-486F-A9DA-32B39ED286D7}" type="datetimeFigureOut">
              <a:rPr lang="es-ES"/>
              <a:pPr>
                <a:defRPr/>
              </a:pPr>
              <a:t>19/03/2014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14 Elipse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D99516-D61B-4056-851C-BF1D53921F2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1038" name="21 Marcador de título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39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39" r:id="rId10"/>
    <p:sldLayoutId id="21474838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E14A8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14A84"/>
          </a:solidFill>
          <a:latin typeface="Consolas" pitchFamily="4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14A84"/>
          </a:solidFill>
          <a:latin typeface="Consolas" pitchFamily="4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14A84"/>
          </a:solidFill>
          <a:latin typeface="Consolas" pitchFamily="4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14A84"/>
          </a:solidFill>
          <a:latin typeface="Consolas" pitchFamily="4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E14A84"/>
          </a:solidFill>
          <a:latin typeface="Consolas" pitchFamily="4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E14A84"/>
          </a:solidFill>
          <a:latin typeface="Consolas" pitchFamily="4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E14A84"/>
          </a:solidFill>
          <a:latin typeface="Consolas" pitchFamily="4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E14A84"/>
          </a:solidFill>
          <a:latin typeface="Consolas" pitchFamily="49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FF5597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4B98FF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005BD3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>
          <a:xfrm>
            <a:off x="1331913" y="2708275"/>
            <a:ext cx="6191250" cy="2789238"/>
          </a:xfrm>
        </p:spPr>
        <p:txBody>
          <a:bodyPr>
            <a:noAutofit/>
          </a:bodyPr>
          <a:lstStyle/>
          <a:p>
            <a:pPr eaLnBrk="1" hangingPunct="1"/>
            <a:endParaRPr lang="es-ES" sz="2800" b="0" cap="none" smtClean="0"/>
          </a:p>
          <a:p>
            <a:pPr eaLnBrk="1" hangingPunct="1"/>
            <a:endParaRPr lang="es-ES" sz="2800" b="0" cap="none" smtClean="0"/>
          </a:p>
          <a:p>
            <a:pPr eaLnBrk="1" hangingPunct="1"/>
            <a:r>
              <a:rPr lang="es-ES" sz="2000" b="0" cap="none" smtClean="0">
                <a:latin typeface="Comic Sans MS" pitchFamily="66" charset="0"/>
              </a:rPr>
              <a:t>PRODUCTOS IBÉRICOS EXTREMEÑOS</a:t>
            </a:r>
          </a:p>
          <a:p>
            <a:pPr eaLnBrk="1" hangingPunct="1"/>
            <a:r>
              <a:rPr lang="es-ES" sz="2000" b="0" cap="none" smtClean="0">
                <a:latin typeface="Comic Sans MS" pitchFamily="66" charset="0"/>
              </a:rPr>
              <a:t>DULCES TÍPICOS EXTREMEÑOS</a:t>
            </a:r>
          </a:p>
          <a:p>
            <a:pPr eaLnBrk="1" hangingPunct="1"/>
            <a:r>
              <a:rPr lang="es-ES" sz="2000" b="0" cap="none" smtClean="0">
                <a:latin typeface="Comic Sans MS" pitchFamily="66" charset="0"/>
              </a:rPr>
              <a:t>PRODUCTOS ARTESANALES</a:t>
            </a:r>
            <a:r>
              <a:rPr lang="es-ES" sz="2000" b="0" cap="none" smtClean="0"/>
              <a:t>.</a:t>
            </a:r>
          </a:p>
          <a:p>
            <a:pPr eaLnBrk="1" hangingPunct="1"/>
            <a:endParaRPr lang="es-ES" sz="2000" cap="none" smtClean="0"/>
          </a:p>
          <a:p>
            <a:pPr eaLnBrk="1" hangingPunct="1"/>
            <a:endParaRPr lang="es-ES" sz="2000" cap="none" smtClean="0"/>
          </a:p>
          <a:p>
            <a:pPr eaLnBrk="1" hangingPunct="1"/>
            <a:endParaRPr lang="es-ES" sz="2800" cap="none" smtClean="0"/>
          </a:p>
          <a:p>
            <a:pPr eaLnBrk="1" hangingPunct="1"/>
            <a:endParaRPr lang="es-ES" sz="2800" cap="none" smtClean="0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2411413" y="836613"/>
            <a:ext cx="6115050" cy="792162"/>
          </a:xfrm>
        </p:spPr>
        <p:txBody>
          <a:bodyPr/>
          <a:lstStyle/>
          <a:p>
            <a:pPr eaLnBrk="1" hangingPunct="1"/>
            <a:r>
              <a:rPr lang="es-ES" sz="2800" b="1" dirty="0" smtClean="0">
                <a:solidFill>
                  <a:srgbClr val="0972FF"/>
                </a:solidFill>
                <a:latin typeface="Comic Sans MS" pitchFamily="66" charset="0"/>
              </a:rPr>
              <a:t>CATÁLOGO DE PRODUCTOS</a:t>
            </a:r>
          </a:p>
        </p:txBody>
      </p:sp>
      <p:pic>
        <p:nvPicPr>
          <p:cNvPr id="11" name="10 Imagen" descr="_Logo_Arteressc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33375"/>
            <a:ext cx="1439863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250825" y="1628775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dirty="0" err="1">
                <a:solidFill>
                  <a:schemeClr val="bg1"/>
                </a:solidFill>
                <a:latin typeface="Comic Sans MS" pitchFamily="66" charset="0"/>
              </a:rPr>
              <a:t>Arteressco</a:t>
            </a:r>
            <a:endParaRPr lang="es-ES" sz="12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s-ES" sz="1200" dirty="0">
                <a:solidFill>
                  <a:schemeClr val="bg1"/>
                </a:solidFill>
                <a:latin typeface="Comic Sans MS" pitchFamily="66" charset="0"/>
              </a:rPr>
              <a:t>Sociedad Cooperativa</a:t>
            </a:r>
            <a:endParaRPr lang="es-ES_tradnl" sz="1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4427538" y="1052513"/>
            <a:ext cx="2879725" cy="342900"/>
          </a:xfrm>
        </p:spPr>
        <p:txBody>
          <a:bodyPr/>
          <a:lstStyle/>
          <a:p>
            <a:pPr algn="l" eaLnBrk="1" hangingPunct="1"/>
            <a:r>
              <a:rPr lang="es-ES" sz="1800" b="1" smtClean="0">
                <a:solidFill>
                  <a:schemeClr val="tx1"/>
                </a:solidFill>
                <a:latin typeface="Comic Sans MS" pitchFamily="66" charset="0"/>
              </a:rPr>
              <a:t>PULSERAS DE CUERO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idx="4294967295"/>
          </p:nvPr>
        </p:nvSpPr>
        <p:spPr>
          <a:xfrm>
            <a:off x="250825" y="1484313"/>
            <a:ext cx="2736850" cy="28082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endParaRPr lang="es-ES" sz="3200" dirty="0" smtClean="0">
              <a:latin typeface="Comic Sans MS" pitchFamily="66" charset="0"/>
            </a:endParaRP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s-ES" sz="1600" dirty="0" smtClean="0">
                <a:latin typeface="Comic Sans MS" pitchFamily="66" charset="0"/>
              </a:rPr>
              <a:t>Variedad: Pulseras.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s-ES" sz="1600" dirty="0" smtClean="0">
              <a:latin typeface="Comic Sans MS" pitchFamily="66" charset="0"/>
            </a:endParaRP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s-ES" sz="1600" dirty="0" smtClean="0">
                <a:latin typeface="Comic Sans MS" pitchFamily="66" charset="0"/>
              </a:rPr>
              <a:t>Descripción: Pulseras de cabo en cuero.</a:t>
            </a:r>
          </a:p>
          <a:p>
            <a:pPr marL="0" indent="0" eaLnBrk="1" hangingPunct="1">
              <a:lnSpc>
                <a:spcPct val="90000"/>
              </a:lnSpc>
            </a:pPr>
            <a:endParaRPr lang="es-ES" sz="1600" dirty="0" smtClean="0">
              <a:latin typeface="Comic Sans MS" pitchFamily="66" charset="0"/>
            </a:endParaRP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s-ES" sz="1600" dirty="0" smtClean="0">
                <a:latin typeface="Comic Sans MS" pitchFamily="66" charset="0"/>
              </a:rPr>
              <a:t>Fabricación: </a:t>
            </a:r>
            <a:r>
              <a:rPr lang="es-ES" sz="1600" dirty="0" err="1" smtClean="0">
                <a:latin typeface="Comic Sans MS" pitchFamily="66" charset="0"/>
              </a:rPr>
              <a:t>Arteressco</a:t>
            </a:r>
            <a:r>
              <a:rPr lang="es-ES" sz="1600" dirty="0" smtClean="0">
                <a:latin typeface="Comic Sans MS" pitchFamily="66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s-ES" sz="1600" dirty="0" smtClean="0">
              <a:latin typeface="Comic Sans MS" pitchFamily="66" charset="0"/>
            </a:endParaRP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s-ES" sz="1600" dirty="0" smtClean="0">
                <a:latin typeface="Comic Sans MS" pitchFamily="66" charset="0"/>
              </a:rPr>
              <a:t>Precio/Unidad: 3 €</a:t>
            </a:r>
          </a:p>
          <a:p>
            <a:pPr marL="0" indent="0" eaLnBrk="1" hangingPunct="1">
              <a:lnSpc>
                <a:spcPct val="90000"/>
              </a:lnSpc>
              <a:buClrTx/>
              <a:buSzTx/>
              <a:buFont typeface="Arial" charset="0"/>
              <a:buNone/>
            </a:pPr>
            <a:endParaRPr lang="es-ES" sz="1600" dirty="0" smtClean="0">
              <a:latin typeface="Comic Sans MS" pitchFamily="66" charset="0"/>
            </a:endParaRPr>
          </a:p>
        </p:txBody>
      </p:sp>
      <p:pic>
        <p:nvPicPr>
          <p:cNvPr id="11" name="10 Imagen" descr="_Logo_Arteressc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724400"/>
            <a:ext cx="1439862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pulseras belé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1916113"/>
            <a:ext cx="4897438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4427538" y="1052513"/>
            <a:ext cx="3529012" cy="342900"/>
          </a:xfrm>
        </p:spPr>
        <p:txBody>
          <a:bodyPr/>
          <a:lstStyle/>
          <a:p>
            <a:pPr algn="l" eaLnBrk="1" hangingPunct="1"/>
            <a:r>
              <a:rPr lang="es-ES" sz="1800" b="1" smtClean="0">
                <a:solidFill>
                  <a:schemeClr val="tx1"/>
                </a:solidFill>
                <a:latin typeface="Comic Sans MS" pitchFamily="66" charset="0"/>
              </a:rPr>
              <a:t>LLAVEROS DE FIELTRO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idx="4294967295"/>
          </p:nvPr>
        </p:nvSpPr>
        <p:spPr>
          <a:xfrm>
            <a:off x="250825" y="1484313"/>
            <a:ext cx="2736850" cy="2808287"/>
          </a:xfrm>
        </p:spPr>
        <p:txBody>
          <a:bodyPr/>
          <a:lstStyle/>
          <a:p>
            <a:pPr marL="0" indent="0" eaLnBrk="1" hangingPunct="1"/>
            <a:endParaRPr lang="es-ES" sz="2400" smtClean="0">
              <a:latin typeface="Comic Sans MS" pitchFamily="66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es-ES" sz="1600" smtClean="0">
                <a:latin typeface="Comic Sans MS" pitchFamily="66" charset="0"/>
              </a:rPr>
              <a:t>Variedad: Llaveros.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es-ES" sz="1600" smtClean="0">
              <a:latin typeface="Comic Sans MS" pitchFamily="66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es-ES" sz="1600" smtClean="0">
                <a:latin typeface="Comic Sans MS" pitchFamily="66" charset="0"/>
              </a:rPr>
              <a:t>Descripción: Llaveros de fieltro.</a:t>
            </a:r>
          </a:p>
          <a:p>
            <a:pPr marL="0" indent="0" eaLnBrk="1" hangingPunct="1"/>
            <a:endParaRPr lang="es-ES" sz="1600" smtClean="0">
              <a:latin typeface="Comic Sans MS" pitchFamily="66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es-ES" sz="1600" smtClean="0">
                <a:latin typeface="Comic Sans MS" pitchFamily="66" charset="0"/>
              </a:rPr>
              <a:t>Fabricación: Arteressco.</a:t>
            </a:r>
          </a:p>
          <a:p>
            <a:pPr marL="0" indent="0" eaLnBrk="1" hangingPunct="1"/>
            <a:endParaRPr lang="es-ES" sz="1600" smtClean="0">
              <a:latin typeface="Comic Sans MS" pitchFamily="66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es-ES" sz="1600" smtClean="0">
                <a:latin typeface="Comic Sans MS" pitchFamily="66" charset="0"/>
              </a:rPr>
              <a:t>Precio/Unidad: 3 €</a:t>
            </a:r>
          </a:p>
          <a:p>
            <a:pPr marL="0" indent="0" eaLnBrk="1" hangingPunct="1">
              <a:buClrTx/>
              <a:buSzTx/>
              <a:buFont typeface="Arial" charset="0"/>
              <a:buNone/>
            </a:pPr>
            <a:endParaRPr lang="es-ES" sz="1600" smtClean="0">
              <a:latin typeface="Comic Sans MS" pitchFamily="66" charset="0"/>
            </a:endParaRPr>
          </a:p>
        </p:txBody>
      </p:sp>
      <p:pic>
        <p:nvPicPr>
          <p:cNvPr id="11" name="10 Imagen" descr="_Logo_Arteressc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724400"/>
            <a:ext cx="1439862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llaveros fielt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1989138"/>
            <a:ext cx="4679950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5076825" y="1052513"/>
            <a:ext cx="2376488" cy="342900"/>
          </a:xfrm>
        </p:spPr>
        <p:txBody>
          <a:bodyPr/>
          <a:lstStyle/>
          <a:p>
            <a:pPr algn="l" eaLnBrk="1" hangingPunct="1"/>
            <a:r>
              <a:rPr lang="es-ES" sz="1800" b="1" smtClean="0">
                <a:solidFill>
                  <a:schemeClr val="tx1"/>
                </a:solidFill>
                <a:latin typeface="Comic Sans MS" pitchFamily="66" charset="0"/>
              </a:rPr>
              <a:t>LAPICERO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idx="4294967295"/>
          </p:nvPr>
        </p:nvSpPr>
        <p:spPr>
          <a:xfrm>
            <a:off x="250825" y="1484313"/>
            <a:ext cx="2736850" cy="28082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endParaRPr lang="es-ES" sz="1600" smtClean="0">
              <a:latin typeface="Comic Sans MS" pitchFamily="66" charset="0"/>
            </a:endParaRP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s-ES" sz="1600" smtClean="0">
                <a:latin typeface="Comic Sans MS" pitchFamily="66" charset="0"/>
              </a:rPr>
              <a:t>Variedad: Lapicero.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s-ES" sz="1600" smtClean="0">
              <a:latin typeface="Comic Sans MS" pitchFamily="66" charset="0"/>
            </a:endParaRP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s-ES" sz="1600" smtClean="0">
                <a:latin typeface="Comic Sans MS" pitchFamily="66" charset="0"/>
              </a:rPr>
              <a:t>Descripción: Lapicero realizado en cartonaje.</a:t>
            </a:r>
          </a:p>
          <a:p>
            <a:pPr marL="0" indent="0" eaLnBrk="1" hangingPunct="1">
              <a:lnSpc>
                <a:spcPct val="90000"/>
              </a:lnSpc>
            </a:pPr>
            <a:endParaRPr lang="es-ES" sz="1600" smtClean="0">
              <a:latin typeface="Comic Sans MS" pitchFamily="66" charset="0"/>
            </a:endParaRP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s-ES" sz="1600" smtClean="0">
                <a:latin typeface="Comic Sans MS" pitchFamily="66" charset="0"/>
              </a:rPr>
              <a:t>Fabricación: Arteressco.</a:t>
            </a:r>
          </a:p>
          <a:p>
            <a:pPr marL="0" indent="0" eaLnBrk="1" hangingPunct="1">
              <a:lnSpc>
                <a:spcPct val="90000"/>
              </a:lnSpc>
            </a:pPr>
            <a:endParaRPr lang="es-ES" sz="1600" smtClean="0">
              <a:latin typeface="Comic Sans MS" pitchFamily="66" charset="0"/>
            </a:endParaRP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s-ES" sz="1600" smtClean="0">
                <a:latin typeface="Comic Sans MS" pitchFamily="66" charset="0"/>
              </a:rPr>
              <a:t>Precio/Unidad: 4 €</a:t>
            </a:r>
          </a:p>
          <a:p>
            <a:pPr marL="0" indent="0" eaLnBrk="1" hangingPunct="1">
              <a:lnSpc>
                <a:spcPct val="90000"/>
              </a:lnSpc>
              <a:buClrTx/>
              <a:buSzTx/>
              <a:buFont typeface="Arial" charset="0"/>
              <a:buNone/>
            </a:pPr>
            <a:endParaRPr lang="es-ES" sz="1600" smtClean="0">
              <a:latin typeface="Comic Sans MS" pitchFamily="66" charset="0"/>
            </a:endParaRPr>
          </a:p>
        </p:txBody>
      </p:sp>
      <p:pic>
        <p:nvPicPr>
          <p:cNvPr id="11" name="10 Imagen" descr="_Logo_Arteressc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724400"/>
            <a:ext cx="1439862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Cubile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773238"/>
            <a:ext cx="3413125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5003800" y="981075"/>
            <a:ext cx="2016125" cy="342900"/>
          </a:xfrm>
        </p:spPr>
        <p:txBody>
          <a:bodyPr/>
          <a:lstStyle/>
          <a:p>
            <a:pPr algn="l" eaLnBrk="1" hangingPunct="1"/>
            <a:r>
              <a:rPr lang="es-ES" sz="1800" b="1" smtClean="0">
                <a:solidFill>
                  <a:schemeClr val="tx1"/>
                </a:solidFill>
                <a:latin typeface="Comic Sans MS" pitchFamily="66" charset="0"/>
              </a:rPr>
              <a:t>LIBRETAS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idx="4294967295"/>
          </p:nvPr>
        </p:nvSpPr>
        <p:spPr>
          <a:xfrm>
            <a:off x="250825" y="1484313"/>
            <a:ext cx="2736850" cy="28082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endParaRPr lang="es-ES" sz="1600" smtClean="0">
              <a:latin typeface="Comic Sans MS" pitchFamily="66" charset="0"/>
            </a:endParaRP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s-ES" sz="1600" smtClean="0">
                <a:latin typeface="Comic Sans MS" pitchFamily="66" charset="0"/>
              </a:rPr>
              <a:t>Variedad: Libretas.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s-ES" sz="1600" smtClean="0">
              <a:latin typeface="Comic Sans MS" pitchFamily="66" charset="0"/>
            </a:endParaRP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s-ES" sz="1600" smtClean="0">
                <a:latin typeface="Comic Sans MS" pitchFamily="66" charset="0"/>
              </a:rPr>
              <a:t>Descripción: Libreta realizada en cartonaje.</a:t>
            </a:r>
          </a:p>
          <a:p>
            <a:pPr marL="0" indent="0" eaLnBrk="1" hangingPunct="1">
              <a:lnSpc>
                <a:spcPct val="90000"/>
              </a:lnSpc>
            </a:pPr>
            <a:endParaRPr lang="es-ES" sz="1600" smtClean="0">
              <a:latin typeface="Comic Sans MS" pitchFamily="66" charset="0"/>
            </a:endParaRP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s-ES" sz="1600" smtClean="0">
                <a:latin typeface="Comic Sans MS" pitchFamily="66" charset="0"/>
              </a:rPr>
              <a:t>Fabricación: Arteressco.</a:t>
            </a:r>
          </a:p>
          <a:p>
            <a:pPr marL="0" indent="0" eaLnBrk="1" hangingPunct="1">
              <a:lnSpc>
                <a:spcPct val="90000"/>
              </a:lnSpc>
            </a:pPr>
            <a:endParaRPr lang="es-ES" sz="1600" smtClean="0">
              <a:latin typeface="Comic Sans MS" pitchFamily="66" charset="0"/>
            </a:endParaRP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s-ES" sz="1600" smtClean="0">
                <a:latin typeface="Comic Sans MS" pitchFamily="66" charset="0"/>
              </a:rPr>
              <a:t>Precio/Unidad: 4 €</a:t>
            </a:r>
          </a:p>
          <a:p>
            <a:pPr marL="0" indent="0" eaLnBrk="1" hangingPunct="1">
              <a:lnSpc>
                <a:spcPct val="90000"/>
              </a:lnSpc>
              <a:buClrTx/>
              <a:buSzTx/>
              <a:buFont typeface="Arial" charset="0"/>
              <a:buNone/>
            </a:pPr>
            <a:endParaRPr lang="es-ES" sz="1600" smtClean="0">
              <a:latin typeface="Comic Sans MS" pitchFamily="66" charset="0"/>
            </a:endParaRPr>
          </a:p>
        </p:txBody>
      </p:sp>
      <p:pic>
        <p:nvPicPr>
          <p:cNvPr id="11" name="10 Imagen" descr="_Logo_Arteressc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724400"/>
            <a:ext cx="1439862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Libret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1844675"/>
            <a:ext cx="4464050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/>
          </p:cNvSpPr>
          <p:nvPr/>
        </p:nvSpPr>
        <p:spPr bwMode="auto">
          <a:xfrm>
            <a:off x="1908175" y="476250"/>
            <a:ext cx="63357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s-ES" sz="2800" b="1" dirty="0">
                <a:solidFill>
                  <a:srgbClr val="0972FF"/>
                </a:solidFill>
                <a:latin typeface="Comic Sans MS" pitchFamily="66" charset="0"/>
              </a:rPr>
              <a:t>ARTERESSCO</a:t>
            </a:r>
          </a:p>
        </p:txBody>
      </p:sp>
      <p:pic>
        <p:nvPicPr>
          <p:cNvPr id="11" name="10 Marcador de texto" descr="_Logo_Arteressco.jpg"/>
          <p:cNvPicPr>
            <a:picLocks noGrp="1" noChangeAspect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333375"/>
            <a:ext cx="1584325" cy="1338263"/>
          </a:xfrm>
        </p:spPr>
      </p:pic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323850" y="1557338"/>
            <a:ext cx="2089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dirty="0" err="1">
                <a:solidFill>
                  <a:schemeClr val="bg1"/>
                </a:solidFill>
                <a:latin typeface="Comic Sans MS" pitchFamily="66" charset="0"/>
              </a:rPr>
              <a:t>Arteressco</a:t>
            </a:r>
            <a:endParaRPr lang="es-ES" sz="12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s-ES" sz="1200" dirty="0">
                <a:solidFill>
                  <a:schemeClr val="bg1"/>
                </a:solidFill>
                <a:latin typeface="Comic Sans MS" pitchFamily="66" charset="0"/>
              </a:rPr>
              <a:t>Sociedad Cooperativa</a:t>
            </a:r>
            <a:endParaRPr lang="es-ES_tradnl" sz="1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2051050" y="4005263"/>
            <a:ext cx="5329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/>
          </a:p>
        </p:txBody>
      </p:sp>
      <p:pic>
        <p:nvPicPr>
          <p:cNvPr id="23557" name="Picture 9" descr="Foto Grupo EJ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2781300"/>
            <a:ext cx="4568825" cy="3427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1403350" y="3429000"/>
            <a:ext cx="6480175" cy="12969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ES" sz="2000" cap="none" dirty="0" smtClean="0">
                <a:latin typeface="Comic Sans MS" pitchFamily="66" charset="0"/>
              </a:rPr>
              <a:t>JAMÓN IBÉRICO</a:t>
            </a:r>
          </a:p>
          <a:p>
            <a:pPr eaLnBrk="1" hangingPunct="1">
              <a:defRPr/>
            </a:pPr>
            <a:r>
              <a:rPr lang="es-ES" sz="2000" cap="none" dirty="0" smtClean="0">
                <a:latin typeface="Comic Sans MS" pitchFamily="66" charset="0"/>
              </a:rPr>
              <a:t>LOMO IBÉRICO</a:t>
            </a:r>
          </a:p>
          <a:p>
            <a:pPr eaLnBrk="1" hangingPunct="1">
              <a:defRPr/>
            </a:pPr>
            <a:r>
              <a:rPr lang="es-ES" sz="2000" cap="none" dirty="0" smtClean="0">
                <a:latin typeface="Comic Sans MS" pitchFamily="66" charset="0"/>
              </a:rPr>
              <a:t>SALCHICHÓN IBÉRICO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116013" y="549275"/>
            <a:ext cx="6985000" cy="1063625"/>
          </a:xfrm>
        </p:spPr>
        <p:txBody>
          <a:bodyPr/>
          <a:lstStyle/>
          <a:p>
            <a:pPr eaLnBrk="1" hangingPunct="1"/>
            <a:r>
              <a:rPr lang="es-ES" sz="2800" b="1" dirty="0" smtClean="0">
                <a:solidFill>
                  <a:schemeClr val="tx1"/>
                </a:solidFill>
                <a:latin typeface="Comic Sans MS" pitchFamily="66" charset="0"/>
              </a:rPr>
              <a:t>PRODUCTOS IBÉRICOS</a:t>
            </a:r>
          </a:p>
        </p:txBody>
      </p:sp>
      <p:pic>
        <p:nvPicPr>
          <p:cNvPr id="11" name="10 Imagen" descr="_Logo_Arteressc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4724400"/>
            <a:ext cx="1439863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787900" y="981075"/>
            <a:ext cx="2362200" cy="342900"/>
          </a:xfrm>
        </p:spPr>
        <p:txBody>
          <a:bodyPr/>
          <a:lstStyle/>
          <a:p>
            <a:pPr eaLnBrk="1" hangingPunct="1"/>
            <a:r>
              <a:rPr lang="es-ES" sz="1800" smtClean="0">
                <a:solidFill>
                  <a:schemeClr val="tx1"/>
                </a:solidFill>
                <a:latin typeface="Comic Sans MS" pitchFamily="66" charset="0"/>
              </a:rPr>
              <a:t>JAMÓN IBÉRICO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idx="2"/>
          </p:nvPr>
        </p:nvSpPr>
        <p:spPr>
          <a:xfrm>
            <a:off x="250825" y="1484313"/>
            <a:ext cx="2736850" cy="28082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0"/>
              </a:spcAft>
              <a:buFont typeface="Wingdings 2" pitchFamily="18" charset="2"/>
              <a:buChar char=""/>
            </a:pPr>
            <a:endParaRPr lang="es-ES" sz="1400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Aft>
                <a:spcPct val="0"/>
              </a:spcAft>
            </a:pPr>
            <a:r>
              <a:rPr lang="es-ES" smtClean="0">
                <a:solidFill>
                  <a:schemeClr val="tx1"/>
                </a:solidFill>
                <a:latin typeface="Comic Sans MS" pitchFamily="66" charset="0"/>
              </a:rPr>
              <a:t>Variedad: Jamón Ibérico de Bellota.</a:t>
            </a:r>
          </a:p>
          <a:p>
            <a:pPr eaLnBrk="1" hangingPunct="1">
              <a:lnSpc>
                <a:spcPct val="80000"/>
              </a:lnSpc>
              <a:spcAft>
                <a:spcPct val="0"/>
              </a:spcAft>
            </a:pPr>
            <a:endParaRPr lang="es-ES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Aft>
                <a:spcPct val="0"/>
              </a:spcAft>
            </a:pPr>
            <a:r>
              <a:rPr lang="es-ES" smtClean="0">
                <a:solidFill>
                  <a:schemeClr val="tx1"/>
                </a:solidFill>
                <a:latin typeface="Comic Sans MS" pitchFamily="66" charset="0"/>
              </a:rPr>
              <a:t>Descripción: Productos ibéricos de buena calidad.</a:t>
            </a:r>
          </a:p>
          <a:p>
            <a:pPr eaLnBrk="1" hangingPunct="1">
              <a:lnSpc>
                <a:spcPct val="80000"/>
              </a:lnSpc>
              <a:spcAft>
                <a:spcPct val="0"/>
              </a:spcAft>
              <a:buFont typeface="Wingdings 2" pitchFamily="18" charset="2"/>
              <a:buChar char=""/>
            </a:pPr>
            <a:endParaRPr lang="es-ES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Aft>
                <a:spcPct val="0"/>
              </a:spcAft>
            </a:pPr>
            <a:r>
              <a:rPr lang="es-ES" smtClean="0">
                <a:solidFill>
                  <a:schemeClr val="tx1"/>
                </a:solidFill>
                <a:latin typeface="Comic Sans MS" pitchFamily="66" charset="0"/>
              </a:rPr>
              <a:t>Fabricación: Acorex (Mérida).</a:t>
            </a:r>
          </a:p>
          <a:p>
            <a:pPr eaLnBrk="1" hangingPunct="1">
              <a:lnSpc>
                <a:spcPct val="80000"/>
              </a:lnSpc>
              <a:spcAft>
                <a:spcPct val="0"/>
              </a:spcAft>
              <a:buFont typeface="Wingdings 2" pitchFamily="18" charset="2"/>
              <a:buChar char=""/>
            </a:pPr>
            <a:endParaRPr lang="es-ES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Aft>
                <a:spcPct val="0"/>
              </a:spcAft>
            </a:pPr>
            <a:r>
              <a:rPr lang="es-ES" smtClean="0">
                <a:solidFill>
                  <a:schemeClr val="tx1"/>
                </a:solidFill>
                <a:latin typeface="Comic Sans MS" pitchFamily="66" charset="0"/>
              </a:rPr>
              <a:t>Precio/Peso:100gr- 5.75 €</a:t>
            </a:r>
          </a:p>
          <a:p>
            <a:pPr eaLnBrk="1" hangingPunct="1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None/>
            </a:pPr>
            <a:endParaRPr lang="es-ES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5363" name="Picture 6" descr="Jamó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1989138"/>
            <a:ext cx="4535488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_Logo_Arteressc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724400"/>
            <a:ext cx="1439862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4787900" y="981075"/>
            <a:ext cx="2362200" cy="342900"/>
          </a:xfrm>
        </p:spPr>
        <p:txBody>
          <a:bodyPr/>
          <a:lstStyle/>
          <a:p>
            <a:pPr algn="l" eaLnBrk="1" hangingPunct="1"/>
            <a:r>
              <a:rPr lang="es-ES" sz="1800" b="1" smtClean="0">
                <a:solidFill>
                  <a:schemeClr val="tx1"/>
                </a:solidFill>
                <a:latin typeface="Comic Sans MS" pitchFamily="66" charset="0"/>
              </a:rPr>
              <a:t>LOMO IBÉRICO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idx="4294967295"/>
          </p:nvPr>
        </p:nvSpPr>
        <p:spPr>
          <a:xfrm>
            <a:off x="250825" y="1484313"/>
            <a:ext cx="2736850" cy="28082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endParaRPr lang="es-ES" sz="1400" smtClean="0">
              <a:latin typeface="Comic Sans MS" pitchFamily="66" charset="0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s-ES" sz="1600" smtClean="0">
                <a:latin typeface="Comic Sans MS" pitchFamily="66" charset="0"/>
              </a:rPr>
              <a:t>Variedad: Lomo Ibérico de Bellota.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endParaRPr lang="es-ES" sz="1600" smtClean="0">
              <a:latin typeface="Comic Sans MS" pitchFamily="66" charset="0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s-ES" sz="1600" smtClean="0">
                <a:latin typeface="Comic Sans MS" pitchFamily="66" charset="0"/>
              </a:rPr>
              <a:t>Descripción: Productos ibéricos de buena calidad.</a:t>
            </a:r>
          </a:p>
          <a:p>
            <a:pPr marL="0" indent="0" eaLnBrk="1" hangingPunct="1">
              <a:lnSpc>
                <a:spcPct val="80000"/>
              </a:lnSpc>
            </a:pPr>
            <a:endParaRPr lang="es-ES" sz="1600" smtClean="0">
              <a:latin typeface="Comic Sans MS" pitchFamily="66" charset="0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s-ES" sz="1600" smtClean="0">
                <a:latin typeface="Comic Sans MS" pitchFamily="66" charset="0"/>
              </a:rPr>
              <a:t>Fabricación: Acorex (Mérida).</a:t>
            </a:r>
          </a:p>
          <a:p>
            <a:pPr marL="0" indent="0" eaLnBrk="1" hangingPunct="1">
              <a:lnSpc>
                <a:spcPct val="80000"/>
              </a:lnSpc>
            </a:pPr>
            <a:endParaRPr lang="es-ES" sz="1600" smtClean="0">
              <a:latin typeface="Comic Sans MS" pitchFamily="66" charset="0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s-ES" sz="1600" smtClean="0">
                <a:latin typeface="Comic Sans MS" pitchFamily="66" charset="0"/>
              </a:rPr>
              <a:t>Precio/Peso:100gr- 4.50 €</a:t>
            </a:r>
          </a:p>
          <a:p>
            <a:pPr marL="0" indent="0" eaLnBrk="1" hangingPunct="1">
              <a:lnSpc>
                <a:spcPct val="80000"/>
              </a:lnSpc>
              <a:buClrTx/>
              <a:buSzTx/>
              <a:buFont typeface="Arial" charset="0"/>
              <a:buNone/>
            </a:pPr>
            <a:endParaRPr lang="es-ES" sz="1600" smtClean="0">
              <a:latin typeface="Comic Sans MS" pitchFamily="66" charset="0"/>
            </a:endParaRPr>
          </a:p>
        </p:txBody>
      </p:sp>
      <p:pic>
        <p:nvPicPr>
          <p:cNvPr id="11" name="10 Imagen" descr="_Logo_Arteressc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724400"/>
            <a:ext cx="1439862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Lom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1844675"/>
            <a:ext cx="4333875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4427538" y="1052513"/>
            <a:ext cx="2879725" cy="342900"/>
          </a:xfrm>
        </p:spPr>
        <p:txBody>
          <a:bodyPr/>
          <a:lstStyle/>
          <a:p>
            <a:pPr algn="l" eaLnBrk="1" hangingPunct="1"/>
            <a:r>
              <a:rPr lang="es-ES" sz="1800" b="1" dirty="0" smtClean="0">
                <a:solidFill>
                  <a:schemeClr val="tx1"/>
                </a:solidFill>
                <a:latin typeface="Comic Sans MS" pitchFamily="66" charset="0"/>
              </a:rPr>
              <a:t>SALCHICHÓN IBÉRICO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idx="4294967295"/>
          </p:nvPr>
        </p:nvSpPr>
        <p:spPr>
          <a:xfrm>
            <a:off x="250825" y="1484313"/>
            <a:ext cx="2736850" cy="28082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endParaRPr lang="es-ES" sz="1400" dirty="0" smtClean="0">
              <a:latin typeface="Comic Sans MS" pitchFamily="66" charset="0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s-ES" sz="1600" dirty="0" smtClean="0">
                <a:latin typeface="Comic Sans MS" pitchFamily="66" charset="0"/>
              </a:rPr>
              <a:t>Variedad: Salchichón Ibérico de Bellota.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endParaRPr lang="es-ES" sz="1600" dirty="0" smtClean="0">
              <a:latin typeface="Comic Sans MS" pitchFamily="66" charset="0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s-ES" sz="1600" dirty="0" smtClean="0">
                <a:latin typeface="Comic Sans MS" pitchFamily="66" charset="0"/>
              </a:rPr>
              <a:t>Descripción: Productos ibéricos de buena calidad.</a:t>
            </a:r>
          </a:p>
          <a:p>
            <a:pPr marL="0" indent="0" eaLnBrk="1" hangingPunct="1">
              <a:lnSpc>
                <a:spcPct val="80000"/>
              </a:lnSpc>
            </a:pPr>
            <a:endParaRPr lang="es-ES" sz="1600" dirty="0" smtClean="0">
              <a:latin typeface="Comic Sans MS" pitchFamily="66" charset="0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s-ES" sz="1600" dirty="0" smtClean="0">
                <a:latin typeface="Comic Sans MS" pitchFamily="66" charset="0"/>
              </a:rPr>
              <a:t>Fabricación: </a:t>
            </a:r>
            <a:r>
              <a:rPr lang="es-ES" sz="1600" dirty="0" err="1" smtClean="0">
                <a:latin typeface="Comic Sans MS" pitchFamily="66" charset="0"/>
              </a:rPr>
              <a:t>Acorex</a:t>
            </a:r>
            <a:r>
              <a:rPr lang="es-ES" sz="1600" dirty="0" smtClean="0">
                <a:latin typeface="Comic Sans MS" pitchFamily="66" charset="0"/>
              </a:rPr>
              <a:t> (Mérida).</a:t>
            </a:r>
          </a:p>
          <a:p>
            <a:pPr marL="0" indent="0" eaLnBrk="1" hangingPunct="1">
              <a:lnSpc>
                <a:spcPct val="80000"/>
              </a:lnSpc>
            </a:pPr>
            <a:endParaRPr lang="es-ES" sz="1600" dirty="0" smtClean="0">
              <a:latin typeface="Comic Sans MS" pitchFamily="66" charset="0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s-ES" sz="1600" dirty="0" smtClean="0">
                <a:latin typeface="Comic Sans MS" pitchFamily="66" charset="0"/>
              </a:rPr>
              <a:t>Precio/Peso:100gr- 2.50 €</a:t>
            </a:r>
          </a:p>
          <a:p>
            <a:pPr marL="0" indent="0" eaLnBrk="1" hangingPunct="1">
              <a:lnSpc>
                <a:spcPct val="80000"/>
              </a:lnSpc>
              <a:buClrTx/>
              <a:buSzTx/>
              <a:buFont typeface="Arial" charset="0"/>
              <a:buNone/>
            </a:pPr>
            <a:endParaRPr lang="es-ES" sz="1600" dirty="0" smtClean="0">
              <a:latin typeface="Comic Sans MS" pitchFamily="66" charset="0"/>
            </a:endParaRPr>
          </a:p>
        </p:txBody>
      </p:sp>
      <p:pic>
        <p:nvPicPr>
          <p:cNvPr id="11" name="10 Imagen" descr="_Logo_Arteressc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724400"/>
            <a:ext cx="1439862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7" descr="Salchichón de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2060575"/>
            <a:ext cx="4052888" cy="3040063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>
          <a:xfrm>
            <a:off x="357158" y="571480"/>
            <a:ext cx="8534400" cy="758825"/>
          </a:xfrm>
        </p:spPr>
        <p:txBody>
          <a:bodyPr/>
          <a:lstStyle/>
          <a:p>
            <a:r>
              <a:rPr lang="es-ES_tradnl" sz="2800" b="1" dirty="0" smtClean="0">
                <a:solidFill>
                  <a:schemeClr val="tx1"/>
                </a:solidFill>
                <a:latin typeface="Comic Sans MS" pitchFamily="66" charset="0"/>
              </a:rPr>
              <a:t>DULCES TÍPICOS EXTREMEÑOS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>
          <a:xfrm>
            <a:off x="1476375" y="3500438"/>
            <a:ext cx="6408738" cy="1366837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s-ES_tradnl" sz="2000" b="1" dirty="0" smtClean="0">
                <a:latin typeface="Comic Sans MS" pitchFamily="66" charset="0"/>
              </a:rPr>
              <a:t>ALMENDRADAS</a:t>
            </a:r>
          </a:p>
          <a:p>
            <a:pPr algn="ctr">
              <a:buFont typeface="Wingdings 2" pitchFamily="18" charset="2"/>
              <a:buNone/>
            </a:pPr>
            <a:r>
              <a:rPr lang="es-ES_tradnl" sz="2000" b="1" dirty="0" smtClean="0">
                <a:latin typeface="Comic Sans MS" pitchFamily="66" charset="0"/>
              </a:rPr>
              <a:t>PASTAS SURTIDAS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476488" cy="4144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s-ES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" dirty="0" smtClean="0">
                <a:latin typeface="Comic Sans MS" pitchFamily="66" charset="0"/>
              </a:rPr>
              <a:t>Variedad: Almendradas.</a:t>
            </a:r>
            <a:endParaRPr lang="es-ES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" dirty="0" smtClean="0">
                <a:latin typeface="Comic Sans MS" pitchFamily="66" charset="0"/>
              </a:rPr>
              <a:t>Descripción: Dulces Caseros.</a:t>
            </a:r>
          </a:p>
          <a:p>
            <a:pPr eaLnBrk="1" hangingPunct="1">
              <a:lnSpc>
                <a:spcPct val="80000"/>
              </a:lnSpc>
            </a:pPr>
            <a:r>
              <a:rPr lang="es-ES" dirty="0" smtClean="0">
                <a:latin typeface="Comic Sans MS" pitchFamily="66" charset="0"/>
              </a:rPr>
              <a:t>Fabricación: Bollería Fernández (Mérida).</a:t>
            </a:r>
            <a:endParaRPr lang="es-ES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" dirty="0" smtClean="0">
                <a:latin typeface="Comic Sans MS" pitchFamily="66" charset="0"/>
              </a:rPr>
              <a:t>Precio: 2 €.</a:t>
            </a:r>
            <a:endParaRPr lang="es-ES" dirty="0" smtClean="0">
              <a:latin typeface="Comic Sans MS" pitchFamily="66" charset="0"/>
            </a:endParaRPr>
          </a:p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4000496" y="857232"/>
            <a:ext cx="3448064" cy="528622"/>
          </a:xfrm>
        </p:spPr>
        <p:txBody>
          <a:bodyPr/>
          <a:lstStyle/>
          <a:p>
            <a:pPr algn="ctr">
              <a:buNone/>
            </a:pPr>
            <a:r>
              <a:rPr lang="es-ES" sz="1800" b="1" dirty="0" smtClean="0">
                <a:latin typeface="Comic Sans MS" pitchFamily="66" charset="0"/>
              </a:rPr>
              <a:t>ALMENDRADAS</a:t>
            </a:r>
            <a:endParaRPr lang="es-ES" sz="1800" b="1" dirty="0">
              <a:latin typeface="Comic Sans MS" pitchFamily="66" charset="0"/>
            </a:endParaRPr>
          </a:p>
        </p:txBody>
      </p:sp>
      <p:pic>
        <p:nvPicPr>
          <p:cNvPr id="1026" name="Picture 2" descr="E:\EJE 2013-14 ARTERESSCO\Catáloago DEF Arteressco\Fotos Catálogo Arteressco\Almendrad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035958"/>
            <a:ext cx="4143404" cy="3107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476488" cy="4144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s-ES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" dirty="0" smtClean="0">
                <a:latin typeface="Comic Sans MS" pitchFamily="66" charset="0"/>
              </a:rPr>
              <a:t>Variedad: Pastas Surtidas.</a:t>
            </a:r>
            <a:endParaRPr lang="es-ES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" dirty="0" smtClean="0">
                <a:latin typeface="Comic Sans MS" pitchFamily="66" charset="0"/>
              </a:rPr>
              <a:t>Descripción: Dulces Caseros.</a:t>
            </a:r>
          </a:p>
          <a:p>
            <a:pPr eaLnBrk="1" hangingPunct="1">
              <a:lnSpc>
                <a:spcPct val="80000"/>
              </a:lnSpc>
            </a:pPr>
            <a:r>
              <a:rPr lang="es-ES" dirty="0" smtClean="0">
                <a:latin typeface="Comic Sans MS" pitchFamily="66" charset="0"/>
              </a:rPr>
              <a:t>Fabricación: Bollería Fernández (Mérida).</a:t>
            </a:r>
            <a:endParaRPr lang="es-ES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" dirty="0" smtClean="0">
                <a:latin typeface="Comic Sans MS" pitchFamily="66" charset="0"/>
              </a:rPr>
              <a:t>Precio: 2 €.</a:t>
            </a:r>
            <a:endParaRPr lang="es-ES" dirty="0" smtClean="0">
              <a:latin typeface="Comic Sans MS" pitchFamily="66" charset="0"/>
            </a:endParaRPr>
          </a:p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4000496" y="857232"/>
            <a:ext cx="3448064" cy="528622"/>
          </a:xfrm>
        </p:spPr>
        <p:txBody>
          <a:bodyPr/>
          <a:lstStyle/>
          <a:p>
            <a:pPr algn="ctr">
              <a:buNone/>
            </a:pPr>
            <a:r>
              <a:rPr lang="es-ES" sz="1800" b="1" dirty="0" smtClean="0">
                <a:latin typeface="Comic Sans MS" pitchFamily="66" charset="0"/>
              </a:rPr>
              <a:t>PASTAS SURTIDAS</a:t>
            </a:r>
            <a:endParaRPr lang="es-ES" sz="1800" b="1" dirty="0">
              <a:latin typeface="Comic Sans MS" pitchFamily="66" charset="0"/>
            </a:endParaRPr>
          </a:p>
        </p:txBody>
      </p:sp>
      <p:pic>
        <p:nvPicPr>
          <p:cNvPr id="2050" name="Picture 2" descr="E:\EJE 2013-14 ARTERESSCO\Catáloago DEF Arteressco\Fotos Catálogo Arteressco\Pastas Surtid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071678"/>
            <a:ext cx="4131622" cy="2846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>
          <a:xfrm>
            <a:off x="323850" y="692150"/>
            <a:ext cx="8534400" cy="758825"/>
          </a:xfrm>
        </p:spPr>
        <p:txBody>
          <a:bodyPr/>
          <a:lstStyle/>
          <a:p>
            <a:r>
              <a:rPr lang="es-ES" sz="2800" b="1" dirty="0" smtClean="0">
                <a:solidFill>
                  <a:schemeClr val="tx1"/>
                </a:solidFill>
                <a:latin typeface="Comic Sans MS" pitchFamily="66" charset="0"/>
              </a:rPr>
              <a:t>PRODUCTOS ARTESANALES</a:t>
            </a:r>
            <a:endParaRPr lang="es-ES_tradnl" sz="2800" b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3068638"/>
            <a:ext cx="8534400" cy="305435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s-ES" sz="2000" b="1" dirty="0" smtClean="0">
                <a:solidFill>
                  <a:schemeClr val="tx2"/>
                </a:solidFill>
                <a:latin typeface="Comic Sans MS" pitchFamily="66" charset="0"/>
              </a:rPr>
              <a:t>PULSERAS DE CUERO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s-ES" sz="2000" b="1" dirty="0" smtClean="0">
                <a:solidFill>
                  <a:schemeClr val="tx2"/>
                </a:solidFill>
                <a:latin typeface="Comic Sans MS" pitchFamily="66" charset="0"/>
              </a:rPr>
              <a:t>LLAVEROS DE FIELTRO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s-ES" sz="2000" b="1" dirty="0" smtClean="0">
                <a:solidFill>
                  <a:schemeClr val="tx2"/>
                </a:solidFill>
                <a:latin typeface="Comic Sans MS" pitchFamily="66" charset="0"/>
              </a:rPr>
              <a:t>LAPICEROS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s-ES" sz="2000" b="1" dirty="0" smtClean="0">
                <a:solidFill>
                  <a:schemeClr val="tx2"/>
                </a:solidFill>
                <a:latin typeface="Comic Sans MS" pitchFamily="66" charset="0"/>
              </a:rPr>
              <a:t>LIBRETAS</a:t>
            </a:r>
          </a:p>
          <a:p>
            <a:endParaRPr lang="es-ES_tradnl" dirty="0" smtClean="0"/>
          </a:p>
        </p:txBody>
      </p:sp>
      <p:pic>
        <p:nvPicPr>
          <p:cNvPr id="11" name="10 Imagen" descr="_Logo_Arteressc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4724400"/>
            <a:ext cx="1439863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Personalizado 4">
      <a:dk1>
        <a:sysClr val="windowText" lastClr="000000"/>
      </a:dk1>
      <a:lt1>
        <a:sysClr val="window" lastClr="FFFFFF"/>
      </a:lt1>
      <a:dk2>
        <a:srgbClr val="0069F7"/>
      </a:dk2>
      <a:lt2>
        <a:srgbClr val="D2D2D2"/>
      </a:lt2>
      <a:accent1>
        <a:srgbClr val="FF87BA"/>
      </a:accent1>
      <a:accent2>
        <a:srgbClr val="4B98FF"/>
      </a:accent2>
      <a:accent3>
        <a:srgbClr val="FF5597"/>
      </a:accent3>
      <a:accent4>
        <a:srgbClr val="4B98F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223</TotalTime>
  <Words>251</Words>
  <Application>Microsoft Office PowerPoint</Application>
  <PresentationFormat>Presentación en pantalla (4:3)</PresentationFormat>
  <Paragraphs>100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Civil</vt:lpstr>
      <vt:lpstr>CATÁLOGO DE PRODUCTOS</vt:lpstr>
      <vt:lpstr>PRODUCTOS IBÉRICOS</vt:lpstr>
      <vt:lpstr>JAMÓN IBÉRICO</vt:lpstr>
      <vt:lpstr>LOMO IBÉRICO</vt:lpstr>
      <vt:lpstr>SALCHICHÓN IBÉRICO</vt:lpstr>
      <vt:lpstr>DULCES TÍPICOS EXTREMEÑOS</vt:lpstr>
      <vt:lpstr>Diapositiva 7</vt:lpstr>
      <vt:lpstr>Diapositiva 8</vt:lpstr>
      <vt:lpstr>PRODUCTOS ARTESANALES</vt:lpstr>
      <vt:lpstr>PULSERAS DE CUERO</vt:lpstr>
      <vt:lpstr>LLAVEROS DE FIELTRO</vt:lpstr>
      <vt:lpstr>LAPICERO</vt:lpstr>
      <vt:lpstr>LIBRETAS</vt:lpstr>
      <vt:lpstr>Diapositiva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carlota</dc:creator>
  <cp:lastModifiedBy>Sala_profesores_2</cp:lastModifiedBy>
  <cp:revision>49</cp:revision>
  <dcterms:created xsi:type="dcterms:W3CDTF">2014-02-09T20:08:42Z</dcterms:created>
  <dcterms:modified xsi:type="dcterms:W3CDTF">2014-03-19T11:48:03Z</dcterms:modified>
</cp:coreProperties>
</file>