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05BB"/>
    <a:srgbClr val="CC3300"/>
    <a:srgbClr val="012E5F"/>
    <a:srgbClr val="0C3C54"/>
    <a:srgbClr val="0B375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52" autoAdjust="0"/>
    <p:restoredTop sz="94660"/>
  </p:normalViewPr>
  <p:slideViewPr>
    <p:cSldViewPr>
      <p:cViewPr varScale="1">
        <p:scale>
          <a:sx n="102" d="100"/>
          <a:sy n="102" d="100"/>
        </p:scale>
        <p:origin x="-2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6E0194-A365-4F1B-93C2-E84A1660F5F8}" type="datetimeFigureOut">
              <a:rPr lang="es-ES_tradnl"/>
              <a:pPr>
                <a:defRPr/>
              </a:pPr>
              <a:t>02/04/2014</a:t>
            </a:fld>
            <a:endParaRPr lang="es-ES_tradnl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C556016-3535-4879-B7BA-9521E475D904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FAC2D1F-94FF-4441-9593-488CFA017BC6}" type="datetimeFigureOut">
              <a:rPr lang="es-ES"/>
              <a:pPr>
                <a:defRPr/>
              </a:pPr>
              <a:t>02/04/2014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23957C3-78C7-4EEE-8442-9FCB5838840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  <p:sp>
        <p:nvSpPr>
          <p:cNvPr id="1536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271504-D852-4186-BE20-157B3DFC732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Redondear rectángulo de esquina diagonal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25DAECDD-9848-4C6D-884C-7194366C7775}" type="datetimeFigureOut">
              <a:rPr lang="es-ES"/>
              <a:pPr>
                <a:defRPr/>
              </a:pPr>
              <a:t>02/04/2014</a:t>
            </a:fld>
            <a:endParaRPr lang="es-ES"/>
          </a:p>
        </p:txBody>
      </p:sp>
      <p:sp>
        <p:nvSpPr>
          <p:cNvPr id="6" name="10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3233D75A-47E1-42E2-BA40-9B215AF9D33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7" name="11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F74EA-FDD5-4390-9774-B347623B95F0}" type="datetimeFigureOut">
              <a:rPr lang="es-ES"/>
              <a:pPr>
                <a:defRPr/>
              </a:pPr>
              <a:t>02/04/2014</a:t>
            </a:fld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1D77A-E26D-4C1F-B58C-F82D3AC487E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85EDC-5945-46BA-A006-EFEA709F072E}" type="datetimeFigureOut">
              <a:rPr lang="es-ES"/>
              <a:pPr>
                <a:defRPr/>
              </a:pPr>
              <a:t>02/04/2014</a:t>
            </a:fld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1CDF6-009A-4660-9FAD-A109543AEA9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Rectángulo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8C4BFD-1944-4A0F-A2F6-FDA509CB19C3}" type="datetimeFigureOut">
              <a:rPr lang="es-ES"/>
              <a:pPr>
                <a:defRPr/>
              </a:pPr>
              <a:t>02/04/2014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BE74B0-6F6A-40E9-B8C1-C0E41CBBF43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Rectángulo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7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089B1D92-38D1-4D79-AF86-17F4E242BE68}" type="datetimeFigureOut">
              <a:rPr lang="es-ES"/>
              <a:pPr>
                <a:defRPr/>
              </a:pPr>
              <a:t>02/04/2014</a:t>
            </a:fld>
            <a:endParaRPr lang="es-ES"/>
          </a:p>
        </p:txBody>
      </p:sp>
      <p:sp>
        <p:nvSpPr>
          <p:cNvPr id="6" name="8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D89A01F2-5D60-44FC-9A72-DDE0E97FB5A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7" name="9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 Rectángulo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5B0FF0-7F5D-4F3E-83E6-A16D794CA9B5}" type="datetimeFigureOut">
              <a:rPr lang="es-ES"/>
              <a:pPr>
                <a:defRPr/>
              </a:pPr>
              <a:t>02/04/2014</a:t>
            </a:fld>
            <a:endParaRPr lang="es-ES"/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F1F1A5-3C69-43DD-A23B-68BAF884340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 Rectángulo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10 Rectángulo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9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797274-ABFC-4C4F-BA8D-11DCB0FB62BB}" type="datetimeFigureOut">
              <a:rPr lang="es-ES"/>
              <a:pPr>
                <a:defRPr/>
              </a:pPr>
              <a:t>02/04/2014</a:t>
            </a:fld>
            <a:endParaRPr lang="es-ES"/>
          </a:p>
        </p:txBody>
      </p:sp>
      <p:sp>
        <p:nvSpPr>
          <p:cNvPr id="10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1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754E4E-F062-47A5-A159-3E5D7D8D2B5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Rectángulo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E012FF-B836-443A-A6F0-01085DB174E0}" type="datetimeFigureOut">
              <a:rPr lang="es-ES"/>
              <a:pPr>
                <a:defRPr/>
              </a:pPr>
              <a:t>02/04/2014</a:t>
            </a:fld>
            <a:endParaRPr lang="es-ES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7B1859-8D85-44F6-8F25-7896FF5D957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13 Marcador de fecha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9D728-7BA2-439E-B24A-1DFE6FFC586C}" type="datetimeFigureOut">
              <a:rPr lang="es-ES"/>
              <a:pPr>
                <a:defRPr/>
              </a:pPr>
              <a:t>02/04/2014</a:t>
            </a:fld>
            <a:endParaRPr lang="es-ES"/>
          </a:p>
        </p:txBody>
      </p:sp>
      <p:sp>
        <p:nvSpPr>
          <p:cNvPr id="4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98E2C-3737-41A8-8F40-9AF6A475918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Rectángulo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8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0771C0DF-4067-4249-A235-4835551FC442}" type="datetimeFigureOut">
              <a:rPr lang="es-ES"/>
              <a:pPr>
                <a:defRPr/>
              </a:pPr>
              <a:t>02/04/2014</a:t>
            </a:fld>
            <a:endParaRPr lang="es-ES"/>
          </a:p>
        </p:txBody>
      </p:sp>
      <p:sp>
        <p:nvSpPr>
          <p:cNvPr id="7" name="9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4A7C1A24-DF01-4044-977E-0661D4F2A28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8" name="10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5" name="7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A686B6B4-89A6-47B3-A0CD-18F2D46B8E8D}" type="datetimeFigureOut">
              <a:rPr lang="es-ES"/>
              <a:pPr>
                <a:defRPr/>
              </a:pPr>
              <a:t>02/04/2014</a:t>
            </a:fld>
            <a:endParaRPr lang="es-ES"/>
          </a:p>
        </p:txBody>
      </p:sp>
      <p:sp>
        <p:nvSpPr>
          <p:cNvPr id="6" name="8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CFB35438-08D1-4A2B-B9BB-903DB185936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7" name="9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prstClr val="black"/>
              <a:schemeClr val="accent5">
                <a:tint val="45000"/>
                <a:satMod val="400000"/>
              </a:schemeClr>
            </a:duotone>
            <a:extLst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dondear rectángulo de esquina diagonal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452E505-AF90-4729-B4C9-8724B5004DDA}" type="datetimeFigureOut">
              <a:rPr lang="es-ES"/>
              <a:pPr>
                <a:defRPr/>
              </a:pPr>
              <a:t>02/04/2014</a:t>
            </a:fld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tx2">
                    <a:shade val="9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0865E4CE-8C2F-4F1B-8DC7-70275F7BADD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33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323850" y="2852738"/>
            <a:ext cx="8496300" cy="381635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rgbClr val="000000">
                <a:alpha val="6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" name="2 Rectángulo redondeado"/>
          <p:cNvSpPr/>
          <p:nvPr/>
        </p:nvSpPr>
        <p:spPr>
          <a:xfrm>
            <a:off x="323850" y="260350"/>
            <a:ext cx="8496300" cy="2376488"/>
          </a:xfrm>
          <a:prstGeom prst="roundRect">
            <a:avLst/>
          </a:prstGeom>
          <a:solidFill>
            <a:srgbClr val="0505BB"/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bg1">
                <a:alpha val="8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25957" y="324619"/>
            <a:ext cx="3819734" cy="1008112"/>
          </a:xfrm>
        </p:spPr>
        <p:txBody>
          <a:bodyPr/>
          <a:lstStyle/>
          <a:p>
            <a:pPr indent="0" algn="ctr" eaLnBrk="1" fontAlgn="auto" hangingPunct="1">
              <a:spcAft>
                <a:spcPts val="0"/>
              </a:spcAft>
              <a:defRPr/>
            </a:pPr>
            <a:r>
              <a:rPr lang="es-ES" sz="54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Catálogo</a:t>
            </a:r>
            <a:endParaRPr lang="es-ES" sz="5400" b="1" i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4338" name="2 Subtítulo"/>
          <p:cNvSpPr>
            <a:spLocks noGrp="1"/>
          </p:cNvSpPr>
          <p:nvPr>
            <p:ph type="subTitle" idx="1"/>
          </p:nvPr>
        </p:nvSpPr>
        <p:spPr>
          <a:xfrm>
            <a:off x="0" y="1125538"/>
            <a:ext cx="3816350" cy="100806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cript MT Bold"/>
              </a:rPr>
              <a:t>icuarto s.coop.</a:t>
            </a:r>
          </a:p>
        </p:txBody>
      </p:sp>
      <p:sp>
        <p:nvSpPr>
          <p:cNvPr id="14339" name="6 CuadroTexto"/>
          <p:cNvSpPr txBox="1">
            <a:spLocks noChangeArrowheads="1"/>
          </p:cNvSpPr>
          <p:nvPr/>
        </p:nvSpPr>
        <p:spPr bwMode="auto">
          <a:xfrm>
            <a:off x="395288" y="2852738"/>
            <a:ext cx="424815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18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s-ES" sz="6000" b="1" dirty="0">
                <a:solidFill>
                  <a:srgbClr val="0505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Colegio Nuestra Señora de Covadonga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836613"/>
            <a:ext cx="2309813" cy="1397000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>
            <a:outerShdw dist="50800" dir="5400000" algn="ctr" rotWithShape="0">
              <a:schemeClr val="bg1"/>
            </a:outerShdw>
          </a:effectLst>
        </p:spPr>
      </p:pic>
      <p:pic>
        <p:nvPicPr>
          <p:cNvPr id="14345" name="Picture 9" descr="colegi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3573463"/>
            <a:ext cx="3025775" cy="22733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323850" y="141288"/>
            <a:ext cx="8496300" cy="1584325"/>
          </a:xfrm>
          <a:prstGeom prst="roundRect">
            <a:avLst/>
          </a:prstGeom>
          <a:solidFill>
            <a:srgbClr val="0505BB"/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37220"/>
            <a:ext cx="8229600" cy="1143000"/>
          </a:xfrm>
        </p:spPr>
        <p:txBody>
          <a:bodyPr>
            <a:noAutofit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s-ES" sz="4000" b="1" dirty="0" smtClean="0">
                <a:solidFill>
                  <a:srgbClr val="FF0000"/>
                </a:solidFill>
                <a:latin typeface="Arial Black" pitchFamily="34" charset="0"/>
              </a:rPr>
              <a:t>Queso Tres Leches “Tierra de </a:t>
            </a:r>
            <a:r>
              <a:rPr lang="es-ES" sz="4000" b="1" dirty="0" err="1" smtClean="0">
                <a:solidFill>
                  <a:srgbClr val="FF0000"/>
                </a:solidFill>
                <a:latin typeface="Arial Black" pitchFamily="34" charset="0"/>
              </a:rPr>
              <a:t>Tineo</a:t>
            </a:r>
            <a:r>
              <a:rPr lang="es-ES" sz="4000" b="1" dirty="0" smtClean="0">
                <a:solidFill>
                  <a:srgbClr val="FF0000"/>
                </a:solidFill>
                <a:latin typeface="Arial Black" pitchFamily="34" charset="0"/>
              </a:rPr>
              <a:t>”</a:t>
            </a:r>
            <a:endParaRPr lang="es-ES" sz="4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3795" name="2 Marcador de contenido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5259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s-ES" smtClean="0"/>
              <a:t>- Elaborado con leche de cabra, oveja y vaca.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ES" smtClean="0"/>
              <a:t>Peso: 400g Precio: 4.40€ Ref.ALIM-Q-12</a:t>
            </a:r>
          </a:p>
          <a:p>
            <a:pPr eaLnBrk="1" hangingPunct="1">
              <a:buFont typeface="Wingdings 2" pitchFamily="18" charset="2"/>
              <a:buNone/>
            </a:pPr>
            <a:endParaRPr lang="es-ES" smtClean="0"/>
          </a:p>
        </p:txBody>
      </p:sp>
      <p:pic>
        <p:nvPicPr>
          <p:cNvPr id="33796" name="Picture 2" descr="C:\Users\Luis\Desktop\Cosas para EJE\Imagenes para catalogo EJE\Queso Tierra de Tine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3789363"/>
            <a:ext cx="480060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323850" y="115888"/>
            <a:ext cx="8496300" cy="1584325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337220"/>
            <a:ext cx="8229600" cy="1143000"/>
          </a:xfrm>
        </p:spPr>
        <p:txBody>
          <a:bodyPr>
            <a:noAutofit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s-ES" sz="7200" b="1" dirty="0" smtClean="0">
                <a:solidFill>
                  <a:srgbClr val="0505BB"/>
                </a:solidFill>
                <a:latin typeface="Arial Black" pitchFamily="34" charset="0"/>
              </a:rPr>
              <a:t>Patés</a:t>
            </a:r>
            <a:endParaRPr lang="es-ES" sz="7200" b="1" dirty="0">
              <a:solidFill>
                <a:srgbClr val="0505BB"/>
              </a:solidFill>
              <a:latin typeface="Arial Black" pitchFamily="34" charset="0"/>
            </a:endParaRPr>
          </a:p>
        </p:txBody>
      </p:sp>
      <p:sp>
        <p:nvSpPr>
          <p:cNvPr id="35843" name="2 Marcador de contenido"/>
          <p:cNvSpPr>
            <a:spLocks noGrp="1"/>
          </p:cNvSpPr>
          <p:nvPr>
            <p:ph idx="1"/>
          </p:nvPr>
        </p:nvSpPr>
        <p:spPr>
          <a:xfrm>
            <a:off x="457200" y="1887538"/>
            <a:ext cx="8229600" cy="45243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s-ES" sz="3000" smtClean="0"/>
              <a:t>- </a:t>
            </a:r>
            <a:r>
              <a:rPr lang="es-ES" sz="3000" u="sng" smtClean="0"/>
              <a:t>De Centollo</a:t>
            </a:r>
            <a:r>
              <a:rPr lang="es-ES" sz="3000" smtClean="0"/>
              <a:t> Precio:1.95€ Ref.ALIM-PAT-13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ES" sz="3000" smtClean="0"/>
              <a:t>- </a:t>
            </a:r>
            <a:r>
              <a:rPr lang="es-ES" sz="3000" u="sng" smtClean="0"/>
              <a:t>De Cabracho</a:t>
            </a:r>
            <a:r>
              <a:rPr lang="es-ES" sz="3000" smtClean="0"/>
              <a:t> Precio:1.80€ Ref.ALIM-PAT-14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ES" sz="3000" smtClean="0"/>
              <a:t>- </a:t>
            </a:r>
            <a:r>
              <a:rPr lang="es-ES" sz="3000" u="sng" smtClean="0"/>
              <a:t>De Cabrales</a:t>
            </a:r>
            <a:r>
              <a:rPr lang="es-ES" sz="3000" smtClean="0"/>
              <a:t> Precio: 1.80€ Ref.ALIM-PAT-15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ES" sz="3000" smtClean="0"/>
              <a:t>- </a:t>
            </a:r>
            <a:r>
              <a:rPr lang="es-ES" sz="3000" u="sng" smtClean="0"/>
              <a:t>De Oricios</a:t>
            </a:r>
            <a:r>
              <a:rPr lang="es-ES" sz="3000" smtClean="0"/>
              <a:t> Precio: 3.20€ Ref.ALIM-PAT-16</a:t>
            </a:r>
          </a:p>
          <a:p>
            <a:pPr eaLnBrk="1" hangingPunct="1">
              <a:buFontTx/>
              <a:buChar char="-"/>
            </a:pPr>
            <a:r>
              <a:rPr lang="es-ES" sz="3000" u="sng" smtClean="0"/>
              <a:t>De Bogavante </a:t>
            </a:r>
            <a:r>
              <a:rPr lang="es-ES" sz="3000" smtClean="0"/>
              <a:t>Precio: 2.70€ Ref.ALIM-PAT-17</a:t>
            </a:r>
          </a:p>
          <a:p>
            <a:pPr eaLnBrk="1" hangingPunct="1">
              <a:buFontTx/>
              <a:buNone/>
            </a:pPr>
            <a:r>
              <a:rPr lang="es-ES" sz="3000" smtClean="0"/>
              <a:t>(Latas de 100 g)</a:t>
            </a:r>
          </a:p>
          <a:p>
            <a:pPr eaLnBrk="1" hangingPunct="1">
              <a:buFontTx/>
              <a:buNone/>
            </a:pPr>
            <a:endParaRPr lang="es-ES" sz="3000" smtClean="0"/>
          </a:p>
        </p:txBody>
      </p:sp>
      <p:pic>
        <p:nvPicPr>
          <p:cNvPr id="35844" name="Picture 2" descr="C:\Users\Luis\Desktop\Cosas para EJE\Imagenes para catalogo EJE\Paté de Cabral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4724400"/>
            <a:ext cx="224155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323850" y="134938"/>
            <a:ext cx="8496300" cy="1584325"/>
          </a:xfrm>
          <a:prstGeom prst="roundRect">
            <a:avLst/>
          </a:prstGeom>
          <a:solidFill>
            <a:srgbClr val="0505BB"/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6517" y="337220"/>
            <a:ext cx="8229600" cy="1143000"/>
          </a:xfrm>
        </p:spPr>
        <p:txBody>
          <a:bodyPr>
            <a:noAutofit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s-ES" sz="7200" b="1" dirty="0" smtClean="0">
                <a:solidFill>
                  <a:srgbClr val="FF0000"/>
                </a:solidFill>
                <a:latin typeface="Arial Black" pitchFamily="34" charset="0"/>
              </a:rPr>
              <a:t>Mermeladas</a:t>
            </a:r>
            <a:endParaRPr lang="es-ES" sz="7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7891" name="2 Marcador de contenido"/>
          <p:cNvSpPr>
            <a:spLocks noGrp="1"/>
          </p:cNvSpPr>
          <p:nvPr>
            <p:ph idx="1"/>
          </p:nvPr>
        </p:nvSpPr>
        <p:spPr>
          <a:xfrm>
            <a:off x="457200" y="1906588"/>
            <a:ext cx="8229600" cy="495141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s-ES" smtClean="0"/>
              <a:t>- De Sidra, Manzana, Compota Asturiana, Chocolate y Manzana, Higo, Kiwi , Kiwi y Plátano y Manzana sin Azúcar.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ES" sz="2800" smtClean="0"/>
              <a:t>- Peso: 275g Precio:1.65€ Ref.ALIM-MER-18 a 25</a:t>
            </a:r>
          </a:p>
        </p:txBody>
      </p:sp>
      <p:pic>
        <p:nvPicPr>
          <p:cNvPr id="37892" name="Picture 3" descr="C:\Users\Luis\Desktop\Cosas para EJE\Imagenes para catalogo EJE\Mermeladas VillaMelb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4713" y="4508500"/>
            <a:ext cx="200183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323850" y="115888"/>
            <a:ext cx="8496300" cy="1584325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s-ES" sz="3800" b="1" dirty="0" smtClean="0">
                <a:solidFill>
                  <a:srgbClr val="0505BB"/>
                </a:solidFill>
                <a:latin typeface="Arial Black" pitchFamily="34" charset="0"/>
              </a:rPr>
              <a:t>Carajitos del Profesor – Salas</a:t>
            </a:r>
            <a:endParaRPr lang="es-ES" sz="3800" b="1" dirty="0">
              <a:solidFill>
                <a:srgbClr val="0505BB"/>
              </a:solidFill>
              <a:latin typeface="Arial Black" pitchFamily="34" charset="0"/>
            </a:endParaRPr>
          </a:p>
        </p:txBody>
      </p:sp>
      <p:sp>
        <p:nvSpPr>
          <p:cNvPr id="39939" name="2 Marcador de contenido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5259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s-ES" smtClean="0"/>
              <a:t>- Elaborados con avellanas, clara de huevo y azúcar.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ES" smtClean="0"/>
              <a:t>- Cartucho de 12 unidades.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ES" smtClean="0"/>
              <a:t>Precio: 6.40€ Ref.ALIM-DUL-26</a:t>
            </a:r>
          </a:p>
        </p:txBody>
      </p:sp>
      <p:pic>
        <p:nvPicPr>
          <p:cNvPr id="39940" name="Picture 2" descr="C:\Users\Luis\Desktop\Cosas para EJE\Imagenes para catalogo EJE\Carajitos del Profesor Sal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3588" y="4005263"/>
            <a:ext cx="2536825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323850" y="115888"/>
            <a:ext cx="8496300" cy="1584325"/>
          </a:xfrm>
          <a:prstGeom prst="roundRect">
            <a:avLst/>
          </a:prstGeom>
          <a:solidFill>
            <a:srgbClr val="0505BB"/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37220"/>
            <a:ext cx="8229600" cy="1143000"/>
          </a:xfrm>
        </p:spPr>
        <p:txBody>
          <a:bodyPr>
            <a:noAutofit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s-ES" sz="7200" b="1" dirty="0" err="1" smtClean="0">
                <a:solidFill>
                  <a:srgbClr val="FF0000"/>
                </a:solidFill>
                <a:latin typeface="Arial Black" pitchFamily="34" charset="0"/>
              </a:rPr>
              <a:t>Casadielles</a:t>
            </a:r>
            <a:endParaRPr lang="es-ES" sz="7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1987" name="2 Marcador de contenido"/>
          <p:cNvSpPr>
            <a:spLocks noGrp="1"/>
          </p:cNvSpPr>
          <p:nvPr>
            <p:ph idx="1"/>
          </p:nvPr>
        </p:nvSpPr>
        <p:spPr>
          <a:xfrm>
            <a:off x="457200" y="1855788"/>
            <a:ext cx="8229600" cy="45259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s-ES" smtClean="0"/>
              <a:t>- Elaboradas a base de harina, margarina, nuez, azúcar, avellana y sal.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ES" smtClean="0"/>
              <a:t>½ docena: 3.60€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ES" smtClean="0"/>
              <a:t>También es posible una docena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ES" smtClean="0"/>
              <a:t>  Ref.ALIM-DUL-27</a:t>
            </a:r>
          </a:p>
          <a:p>
            <a:pPr eaLnBrk="1" hangingPunct="1">
              <a:buFont typeface="Wingdings 2" pitchFamily="18" charset="2"/>
              <a:buNone/>
            </a:pPr>
            <a:endParaRPr lang="es-ES" smtClean="0"/>
          </a:p>
        </p:txBody>
      </p:sp>
      <p:pic>
        <p:nvPicPr>
          <p:cNvPr id="41988" name="Picture 2" descr="C:\Users\Luis\Desktop\Cosas para EJE\Imagenes para catalogo EJE\Casadielles Tierra Astu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3933825"/>
            <a:ext cx="3540125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323850" y="2852738"/>
            <a:ext cx="8496300" cy="3744912"/>
          </a:xfrm>
          <a:prstGeom prst="roundRect">
            <a:avLst/>
          </a:prstGeom>
          <a:solidFill>
            <a:srgbClr val="0505BB"/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" name="2 Rectángulo redondeado"/>
          <p:cNvSpPr/>
          <p:nvPr/>
        </p:nvSpPr>
        <p:spPr>
          <a:xfrm>
            <a:off x="323850" y="188913"/>
            <a:ext cx="8496300" cy="2447925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252536" y="427112"/>
            <a:ext cx="8229600" cy="2209800"/>
          </a:xfrm>
        </p:spPr>
        <p:txBody>
          <a:bodyPr>
            <a:noAutofit/>
          </a:bodyPr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es-ES" sz="8000" b="1" dirty="0" smtClean="0">
                <a:solidFill>
                  <a:srgbClr val="0505BB"/>
                </a:solidFill>
                <a:latin typeface="Arial Black" pitchFamily="34" charset="0"/>
              </a:rPr>
              <a:t>Producción</a:t>
            </a:r>
            <a:br>
              <a:rPr lang="es-ES" sz="8000" b="1" dirty="0" smtClean="0">
                <a:solidFill>
                  <a:srgbClr val="0505BB"/>
                </a:solidFill>
                <a:latin typeface="Arial Black" pitchFamily="34" charset="0"/>
              </a:rPr>
            </a:br>
            <a:r>
              <a:rPr lang="es-ES" sz="8000" b="1" dirty="0" smtClean="0">
                <a:solidFill>
                  <a:srgbClr val="0505BB"/>
                </a:solidFill>
                <a:latin typeface="Arial Black" pitchFamily="34" charset="0"/>
              </a:rPr>
              <a:t>Propia</a:t>
            </a:r>
            <a:endParaRPr lang="es-ES" sz="8000" b="1" dirty="0">
              <a:solidFill>
                <a:srgbClr val="0505BB"/>
              </a:solidFill>
              <a:latin typeface="Arial Black" pitchFamily="34" charset="0"/>
            </a:endParaRPr>
          </a:p>
        </p:txBody>
      </p:sp>
      <p:sp>
        <p:nvSpPr>
          <p:cNvPr id="29698" name="2 Subtítulo"/>
          <p:cNvSpPr>
            <a:spLocks noGrp="1"/>
          </p:cNvSpPr>
          <p:nvPr>
            <p:ph type="subTitle" idx="1"/>
          </p:nvPr>
        </p:nvSpPr>
        <p:spPr>
          <a:xfrm>
            <a:off x="719138" y="3249613"/>
            <a:ext cx="7705725" cy="2951162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s-E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Aquí os mostramos la producción de productos elaborados por nosotros.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323850" y="115888"/>
            <a:ext cx="8496300" cy="1584325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0000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s-ES" sz="5400" b="1" dirty="0" smtClean="0">
                <a:solidFill>
                  <a:srgbClr val="0505BB"/>
                </a:solidFill>
                <a:latin typeface="Arial Black" pitchFamily="34" charset="0"/>
              </a:rPr>
              <a:t>Pulseras </a:t>
            </a:r>
            <a:r>
              <a:rPr lang="es-ES" sz="5400" b="1" dirty="0" err="1" smtClean="0">
                <a:solidFill>
                  <a:srgbClr val="0505BB"/>
                </a:solidFill>
                <a:latin typeface="Arial Black" pitchFamily="34" charset="0"/>
              </a:rPr>
              <a:t>Kumihimo</a:t>
            </a:r>
            <a:endParaRPr lang="es-ES" sz="5400" b="1" dirty="0">
              <a:solidFill>
                <a:srgbClr val="0505BB"/>
              </a:solidFill>
              <a:latin typeface="Arial Black" pitchFamily="34" charset="0"/>
            </a:endParaRPr>
          </a:p>
        </p:txBody>
      </p:sp>
      <p:sp>
        <p:nvSpPr>
          <p:cNvPr id="46083" name="2 Marcador de contenido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5259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s-ES" smtClean="0"/>
              <a:t>- </a:t>
            </a:r>
            <a:r>
              <a:rPr lang="es-ES" u="sng" smtClean="0"/>
              <a:t>Pulseras modernas, para todos los géneros y edades</a:t>
            </a:r>
            <a:r>
              <a:rPr lang="es-ES" smtClean="0"/>
              <a:t>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ES" smtClean="0"/>
              <a:t>- Precio: 3€/unidad Ref.PUL-01</a:t>
            </a:r>
          </a:p>
        </p:txBody>
      </p:sp>
      <p:pic>
        <p:nvPicPr>
          <p:cNvPr id="46084" name="Picture 3" descr="C:\Users\Usuario\Desktop\FOTOS COOPERATIVA icuarto (PRODUCCIÓN PROPIA) 0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3802063"/>
            <a:ext cx="3595687" cy="269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323850" y="115888"/>
            <a:ext cx="8496300" cy="1584325"/>
          </a:xfrm>
          <a:prstGeom prst="roundRect">
            <a:avLst/>
          </a:prstGeom>
          <a:solidFill>
            <a:srgbClr val="0505BB"/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0000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57213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s-ES" sz="5400" b="1" dirty="0" smtClean="0">
                <a:solidFill>
                  <a:srgbClr val="FF0000"/>
                </a:solidFill>
                <a:latin typeface="Arial Black" pitchFamily="34" charset="0"/>
              </a:rPr>
              <a:t>Pulseras </a:t>
            </a:r>
            <a:r>
              <a:rPr lang="es-ES" sz="5400" b="1" dirty="0" err="1" smtClean="0">
                <a:solidFill>
                  <a:srgbClr val="FF0000"/>
                </a:solidFill>
                <a:latin typeface="Arial Black" pitchFamily="34" charset="0"/>
              </a:rPr>
              <a:t>kumihimo</a:t>
            </a:r>
            <a:r>
              <a:rPr lang="es-ES" sz="5400" b="1" dirty="0" smtClean="0">
                <a:solidFill>
                  <a:srgbClr val="FF0000"/>
                </a:solidFill>
                <a:latin typeface="Arial Black" pitchFamily="34" charset="0"/>
              </a:rPr>
              <a:t> espiral</a:t>
            </a:r>
            <a:endParaRPr lang="es-ES" sz="5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1746" name="2 Marcador de contenido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5259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s-ES" smtClean="0"/>
              <a:t>- </a:t>
            </a:r>
            <a:r>
              <a:rPr lang="es-ES" u="sng" smtClean="0"/>
              <a:t>Pulseras modernas, para todos los géneros y edades</a:t>
            </a:r>
            <a:r>
              <a:rPr lang="es-ES" smtClean="0"/>
              <a:t>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ES" smtClean="0"/>
              <a:t>- Precio: 2.50€/unidad Ref.PUL-02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ES" smtClean="0"/>
              <a:t>-(</a:t>
            </a:r>
            <a:r>
              <a:rPr lang="es-ES" sz="1800" smtClean="0"/>
              <a:t>TAMBIÉN SE INCLUYEN MODELOS CON HILOS DE OTROS COLORES </a:t>
            </a:r>
            <a:r>
              <a:rPr lang="es-ES" smtClean="0"/>
              <a:t>)</a:t>
            </a:r>
          </a:p>
        </p:txBody>
      </p:sp>
      <p:pic>
        <p:nvPicPr>
          <p:cNvPr id="48132" name="Picture 2" descr="C:\Users\Usuario\Desktop\FOTOS COOPERATIVA icuarto (PRODUCCIÓN PROPIA) 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7350" y="4076700"/>
            <a:ext cx="3289300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323850" y="115888"/>
            <a:ext cx="8496300" cy="1584325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0000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s-ES" sz="6600" b="1" dirty="0" smtClean="0">
                <a:solidFill>
                  <a:srgbClr val="0505BB"/>
                </a:solidFill>
                <a:latin typeface="Arial Black" pitchFamily="34" charset="0"/>
              </a:rPr>
              <a:t>Pulseras de goma</a:t>
            </a:r>
            <a:endParaRPr lang="es-ES" sz="6600" b="1" dirty="0">
              <a:solidFill>
                <a:srgbClr val="0505BB"/>
              </a:solidFill>
              <a:latin typeface="Arial Black" pitchFamily="34" charset="0"/>
            </a:endParaRPr>
          </a:p>
        </p:txBody>
      </p:sp>
      <p:sp>
        <p:nvSpPr>
          <p:cNvPr id="50179" name="2 Marcador de contenido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5259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s-ES" smtClean="0"/>
              <a:t>- </a:t>
            </a:r>
            <a:r>
              <a:rPr lang="es-ES" u="sng" smtClean="0"/>
              <a:t>Pulseras modernas, para todos los géneros y edades</a:t>
            </a:r>
            <a:r>
              <a:rPr lang="es-ES" smtClean="0"/>
              <a:t>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ES" smtClean="0"/>
              <a:t>- Precio:1.50€/unidad Ref.PUL-03</a:t>
            </a:r>
          </a:p>
          <a:p>
            <a:pPr eaLnBrk="1" hangingPunct="1">
              <a:buFont typeface="Wingdings 2" pitchFamily="18" charset="2"/>
              <a:buNone/>
            </a:pPr>
            <a:endParaRPr lang="es-ES" smtClean="0"/>
          </a:p>
        </p:txBody>
      </p:sp>
      <p:pic>
        <p:nvPicPr>
          <p:cNvPr id="50180" name="Picture 2" descr="C:\Users\Usuario\Desktop\FOTOS COOPERATIVA icuarto (PRODUCCIÓN PROPIA) 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3716338"/>
            <a:ext cx="364966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2 Marcador de contenido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525963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es-ES" u="sng" smtClean="0"/>
              <a:t>-Cariocas de varios colores</a:t>
            </a:r>
          </a:p>
          <a:p>
            <a:pPr marL="0" indent="0">
              <a:buFontTx/>
              <a:buChar char="-"/>
            </a:pPr>
            <a:r>
              <a:rPr lang="es-ES" smtClean="0"/>
              <a:t>Precio: 5.00€/unidad</a:t>
            </a:r>
          </a:p>
          <a:p>
            <a:pPr marL="0" indent="0">
              <a:buFontTx/>
              <a:buChar char="-"/>
            </a:pPr>
            <a:r>
              <a:rPr lang="es-ES" smtClean="0"/>
              <a:t>Ref.CAR-04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323850" y="115888"/>
            <a:ext cx="8496300" cy="1584325"/>
          </a:xfrm>
          <a:prstGeom prst="roundRect">
            <a:avLst/>
          </a:prstGeom>
          <a:solidFill>
            <a:srgbClr val="0505BB"/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357438" y="377825"/>
            <a:ext cx="4456112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Cariocas</a:t>
            </a:r>
          </a:p>
        </p:txBody>
      </p:sp>
      <p:pic>
        <p:nvPicPr>
          <p:cNvPr id="52228" name="Picture 2" descr="C:\Users\Usuario\Desktop\FOTOS COOPERATIVA icuarto (PRODUCCIÓN PROPIA) 0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3500438"/>
            <a:ext cx="3840163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250825" y="115888"/>
            <a:ext cx="8569325" cy="1512887"/>
          </a:xfrm>
          <a:prstGeom prst="roundRect">
            <a:avLst/>
          </a:prstGeom>
          <a:solidFill>
            <a:srgbClr val="0505BB"/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7264" y="301216"/>
            <a:ext cx="8229600" cy="1143000"/>
          </a:xfrm>
        </p:spPr>
        <p:txBody>
          <a:bodyPr>
            <a:noAutofit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s-E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Chorizos</a:t>
            </a:r>
            <a:endParaRPr lang="es-E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7411" name="2 Marcador de contenido"/>
          <p:cNvSpPr>
            <a:spLocks noGrp="1"/>
          </p:cNvSpPr>
          <p:nvPr>
            <p:ph idx="1"/>
          </p:nvPr>
        </p:nvSpPr>
        <p:spPr>
          <a:xfrm>
            <a:off x="420688" y="1844675"/>
            <a:ext cx="8229600" cy="45259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s-ES" smtClean="0"/>
              <a:t>-</a:t>
            </a:r>
            <a:r>
              <a:rPr lang="es-ES" u="sng" smtClean="0"/>
              <a:t>De Avestruz</a:t>
            </a:r>
            <a:r>
              <a:rPr lang="es-ES" smtClean="0"/>
              <a:t>: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ES" smtClean="0"/>
              <a:t>Peso: 200g Precio: 2.75€ Ref.ALIM-EMB-01</a:t>
            </a:r>
          </a:p>
          <a:p>
            <a:pPr eaLnBrk="1" hangingPunct="1">
              <a:buFont typeface="Wingdings 2" pitchFamily="18" charset="2"/>
              <a:buNone/>
            </a:pPr>
            <a:endParaRPr lang="es-ES" smtClean="0"/>
          </a:p>
          <a:p>
            <a:pPr eaLnBrk="1" hangingPunct="1">
              <a:buFont typeface="Wingdings 2" pitchFamily="18" charset="2"/>
              <a:buNone/>
            </a:pPr>
            <a:r>
              <a:rPr lang="es-ES" smtClean="0"/>
              <a:t>-</a:t>
            </a:r>
            <a:r>
              <a:rPr lang="es-ES" u="sng" smtClean="0"/>
              <a:t>De Ciervo, Jabalí o Toro</a:t>
            </a:r>
            <a:r>
              <a:rPr lang="es-ES" smtClean="0"/>
              <a:t>: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ES" smtClean="0"/>
              <a:t>Peso: 300g Precio: 3.60€ Ref.ALIM-EMB-02</a:t>
            </a:r>
          </a:p>
          <a:p>
            <a:pPr eaLnBrk="1" hangingPunct="1">
              <a:buFont typeface="Wingdings 2" pitchFamily="18" charset="2"/>
              <a:buNone/>
            </a:pPr>
            <a:endParaRPr lang="es-ES" smtClean="0"/>
          </a:p>
        </p:txBody>
      </p:sp>
      <p:pic>
        <p:nvPicPr>
          <p:cNvPr id="17412" name="Picture 3" descr="C:\Users\Luis\Desktop\Cosas para EJE\Imagenes para catalogo EJE\Chorizo Crivenc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4437063"/>
            <a:ext cx="4608513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323850" y="115888"/>
            <a:ext cx="8496300" cy="1584325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s-ES" sz="7200" b="1" dirty="0" smtClean="0">
                <a:solidFill>
                  <a:srgbClr val="0505BB"/>
                </a:solidFill>
                <a:latin typeface="Arial Black" pitchFamily="34" charset="0"/>
              </a:rPr>
              <a:t>Salchichones</a:t>
            </a:r>
            <a:endParaRPr lang="es-ES" sz="7200" b="1" dirty="0">
              <a:solidFill>
                <a:srgbClr val="0505BB"/>
              </a:solidFill>
              <a:latin typeface="Arial Black" pitchFamily="34" charset="0"/>
            </a:endParaRPr>
          </a:p>
        </p:txBody>
      </p:sp>
      <p:sp>
        <p:nvSpPr>
          <p:cNvPr id="19459" name="2 Marcador de contenido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5259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s-ES" smtClean="0"/>
              <a:t>- </a:t>
            </a:r>
            <a:r>
              <a:rPr lang="es-ES" u="sng" smtClean="0"/>
              <a:t>De Avestruz</a:t>
            </a:r>
            <a:r>
              <a:rPr lang="es-ES" smtClean="0"/>
              <a:t>: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ES" smtClean="0"/>
              <a:t>Peso: 200g Precio:3.15€ Ref.ALIM-EMB-03</a:t>
            </a:r>
          </a:p>
          <a:p>
            <a:pPr eaLnBrk="1" hangingPunct="1">
              <a:buFont typeface="Wingdings 2" pitchFamily="18" charset="2"/>
              <a:buNone/>
            </a:pPr>
            <a:endParaRPr lang="es-ES" smtClean="0"/>
          </a:p>
          <a:p>
            <a:pPr eaLnBrk="1" hangingPunct="1">
              <a:buFont typeface="Wingdings 2" pitchFamily="18" charset="2"/>
              <a:buNone/>
            </a:pPr>
            <a:r>
              <a:rPr lang="es-ES" smtClean="0"/>
              <a:t>- </a:t>
            </a:r>
            <a:r>
              <a:rPr lang="es-ES" u="sng" smtClean="0"/>
              <a:t>De Ciervo, Jabalí o Toro</a:t>
            </a:r>
            <a:r>
              <a:rPr lang="es-ES" smtClean="0"/>
              <a:t>: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ES" smtClean="0"/>
              <a:t>Peso: 300g Precio: 4.40€ Ref.ALIM-EMB-04</a:t>
            </a:r>
          </a:p>
          <a:p>
            <a:pPr eaLnBrk="1" hangingPunct="1">
              <a:buFont typeface="Wingdings 2" pitchFamily="18" charset="2"/>
              <a:buNone/>
            </a:pPr>
            <a:endParaRPr lang="es-ES" smtClean="0"/>
          </a:p>
          <a:p>
            <a:pPr eaLnBrk="1" hangingPunct="1">
              <a:buFontTx/>
              <a:buChar char="-"/>
            </a:pPr>
            <a:endParaRPr lang="es-ES" smtClean="0"/>
          </a:p>
        </p:txBody>
      </p:sp>
      <p:pic>
        <p:nvPicPr>
          <p:cNvPr id="19462" name="Picture 6" descr="file_1_31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4652963"/>
            <a:ext cx="1873250" cy="187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250825" y="115888"/>
            <a:ext cx="8496300" cy="1584325"/>
          </a:xfrm>
          <a:prstGeom prst="roundRect">
            <a:avLst/>
          </a:prstGeom>
          <a:solidFill>
            <a:srgbClr val="0505BB"/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1506" name="2 Marcador de contenido"/>
          <p:cNvSpPr>
            <a:spLocks noGrp="1"/>
          </p:cNvSpPr>
          <p:nvPr>
            <p:ph idx="1"/>
          </p:nvPr>
        </p:nvSpPr>
        <p:spPr>
          <a:xfrm>
            <a:off x="457200" y="2060575"/>
            <a:ext cx="8229600" cy="45259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s-ES" smtClean="0"/>
              <a:t>- Longaniza casera elaborada a base de carne de cerdo y ternera.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ES" smtClean="0"/>
              <a:t>- Peso: 400g Precio:3.25€ Ref.ALIM-EMB-05</a:t>
            </a:r>
          </a:p>
          <a:p>
            <a:pPr eaLnBrk="1" hangingPunct="1">
              <a:buFont typeface="Wingdings 2" pitchFamily="18" charset="2"/>
              <a:buNone/>
            </a:pPr>
            <a:endParaRPr lang="es-ES" smtClean="0"/>
          </a:p>
        </p:txBody>
      </p:sp>
      <p:sp>
        <p:nvSpPr>
          <p:cNvPr id="2" name="1 CuadroTexto"/>
          <p:cNvSpPr txBox="1"/>
          <p:nvPr/>
        </p:nvSpPr>
        <p:spPr>
          <a:xfrm>
            <a:off x="469900" y="569913"/>
            <a:ext cx="8132763" cy="646112"/>
          </a:xfrm>
          <a:prstGeom prst="rect">
            <a:avLst/>
          </a:prstGeom>
          <a:solidFill>
            <a:srgbClr val="0505BB"/>
          </a:solidFill>
          <a:effectLst>
            <a:outerShdw blurRad="50800" dist="50800" dir="5400000" algn="ctr" rotWithShape="0">
              <a:srgbClr val="0505BB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s-E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Longaniza casera Tierra Astur</a:t>
            </a:r>
          </a:p>
        </p:txBody>
      </p:sp>
      <p:pic>
        <p:nvPicPr>
          <p:cNvPr id="21510" name="Picture 6" descr="file_35_163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4076700"/>
            <a:ext cx="2165350" cy="2165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323850" y="115888"/>
            <a:ext cx="8496300" cy="1584325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Autofit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s-ES" sz="7200" b="1" dirty="0" smtClean="0">
                <a:solidFill>
                  <a:srgbClr val="0505BB"/>
                </a:solidFill>
                <a:latin typeface="Arial Black" pitchFamily="34" charset="0"/>
              </a:rPr>
              <a:t>Fabes</a:t>
            </a:r>
            <a:endParaRPr lang="es-ES" sz="7200" b="1" dirty="0">
              <a:solidFill>
                <a:srgbClr val="0505BB"/>
              </a:solidFill>
              <a:latin typeface="Arial Black" pitchFamily="34" charset="0"/>
            </a:endParaRPr>
          </a:p>
        </p:txBody>
      </p:sp>
      <p:sp>
        <p:nvSpPr>
          <p:cNvPr id="23555" name="2 Marcador de contenido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5259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s-ES" smtClean="0"/>
              <a:t>- </a:t>
            </a:r>
            <a:r>
              <a:rPr lang="es-ES" u="sng" smtClean="0"/>
              <a:t>Con Almejas</a:t>
            </a:r>
            <a:r>
              <a:rPr lang="es-ES" smtClean="0"/>
              <a:t>: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ES" smtClean="0"/>
              <a:t>Peso: 430g Precio: 3.00€ Ref.ALIM-EMB-06</a:t>
            </a:r>
          </a:p>
          <a:p>
            <a:pPr eaLnBrk="1" hangingPunct="1">
              <a:buFont typeface="Wingdings 2" pitchFamily="18" charset="2"/>
              <a:buNone/>
            </a:pPr>
            <a:endParaRPr lang="es-ES" smtClean="0"/>
          </a:p>
          <a:p>
            <a:pPr eaLnBrk="1" hangingPunct="1">
              <a:buFont typeface="Wingdings 2" pitchFamily="18" charset="2"/>
              <a:buNone/>
            </a:pPr>
            <a:r>
              <a:rPr lang="es-ES" smtClean="0"/>
              <a:t>- </a:t>
            </a:r>
            <a:r>
              <a:rPr lang="es-ES" u="sng" smtClean="0"/>
              <a:t>Con Marisco</a:t>
            </a:r>
            <a:r>
              <a:rPr lang="es-ES" smtClean="0"/>
              <a:t>: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ES" smtClean="0"/>
              <a:t>Peso: 430g Precio: 3.40€ Ref.ALIM-EMB-07</a:t>
            </a:r>
          </a:p>
          <a:p>
            <a:pPr eaLnBrk="1" hangingPunct="1">
              <a:buFont typeface="Wingdings 2" pitchFamily="18" charset="2"/>
              <a:buNone/>
            </a:pPr>
            <a:endParaRPr lang="es-ES" smtClean="0"/>
          </a:p>
          <a:p>
            <a:pPr eaLnBrk="1" hangingPunct="1">
              <a:buFont typeface="Wingdings 2" pitchFamily="18" charset="2"/>
              <a:buNone/>
            </a:pPr>
            <a:endParaRPr lang="es-ES" smtClean="0"/>
          </a:p>
          <a:p>
            <a:pPr eaLnBrk="1" hangingPunct="1">
              <a:buFont typeface="Wingdings 2" pitchFamily="18" charset="2"/>
              <a:buNone/>
            </a:pPr>
            <a:endParaRPr lang="es-ES" smtClean="0"/>
          </a:p>
        </p:txBody>
      </p:sp>
      <p:pic>
        <p:nvPicPr>
          <p:cNvPr id="23556" name="Picture 2" descr="C:\Users\Luis\Desktop\Cosas para EJE\Imagenes para catalogo EJE\Fabes EJ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7863" y="4365625"/>
            <a:ext cx="270827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323850" y="115888"/>
            <a:ext cx="8496300" cy="1584325"/>
          </a:xfrm>
          <a:prstGeom prst="roundRect">
            <a:avLst/>
          </a:prstGeom>
          <a:solidFill>
            <a:srgbClr val="0505BB"/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Autofit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s-ES" sz="4200" b="1" dirty="0" smtClean="0">
                <a:solidFill>
                  <a:srgbClr val="FF0000"/>
                </a:solidFill>
                <a:latin typeface="Arial Black" pitchFamily="34" charset="0"/>
              </a:rPr>
              <a:t>Queso </a:t>
            </a:r>
            <a:r>
              <a:rPr lang="es-ES" sz="4200" b="1" dirty="0" err="1" smtClean="0">
                <a:solidFill>
                  <a:srgbClr val="FF0000"/>
                </a:solidFill>
                <a:latin typeface="Arial Black" pitchFamily="34" charset="0"/>
              </a:rPr>
              <a:t>SemiAzul</a:t>
            </a:r>
            <a:r>
              <a:rPr lang="es-ES" sz="4200" b="1" dirty="0" smtClean="0">
                <a:solidFill>
                  <a:srgbClr val="FF0000"/>
                </a:solidFill>
                <a:latin typeface="Arial Black" pitchFamily="34" charset="0"/>
              </a:rPr>
              <a:t> “La Peral”</a:t>
            </a:r>
            <a:endParaRPr lang="es-ES" sz="4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5603" name="2 Marcador de contenido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5259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s-ES" smtClean="0"/>
              <a:t>- Elaborado con leche de vaca frisona.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ES" smtClean="0"/>
              <a:t>Peso: 450g Precio: 4.80€ Ref.ALIM-Q-08</a:t>
            </a:r>
          </a:p>
          <a:p>
            <a:pPr eaLnBrk="1" hangingPunct="1">
              <a:buFont typeface="Wingdings 2" pitchFamily="18" charset="2"/>
              <a:buNone/>
            </a:pPr>
            <a:endParaRPr lang="es-ES" smtClean="0"/>
          </a:p>
          <a:p>
            <a:pPr eaLnBrk="1" hangingPunct="1">
              <a:buFont typeface="Wingdings 2" pitchFamily="18" charset="2"/>
              <a:buNone/>
            </a:pPr>
            <a:endParaRPr lang="es-ES" smtClean="0"/>
          </a:p>
          <a:p>
            <a:pPr eaLnBrk="1" hangingPunct="1">
              <a:buFont typeface="Wingdings 2" pitchFamily="18" charset="2"/>
              <a:buNone/>
            </a:pPr>
            <a:endParaRPr lang="es-ES" smtClean="0"/>
          </a:p>
        </p:txBody>
      </p:sp>
      <p:pic>
        <p:nvPicPr>
          <p:cNvPr id="25604" name="Picture 2" descr="C:\Users\Luis\Desktop\Cosas para EJE\Imagenes para catalogo EJE\Queso semi azul La Per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3213100"/>
            <a:ext cx="33845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323850" y="115888"/>
            <a:ext cx="8496300" cy="1584325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s-ES" sz="5400" b="1" dirty="0" smtClean="0">
                <a:solidFill>
                  <a:srgbClr val="0505BB"/>
                </a:solidFill>
                <a:latin typeface="Arial Black" pitchFamily="34" charset="0"/>
              </a:rPr>
              <a:t>Queso “Tres Oscos”</a:t>
            </a:r>
            <a:endParaRPr lang="es-ES" sz="5400" b="1" dirty="0">
              <a:solidFill>
                <a:srgbClr val="0505BB"/>
              </a:solidFill>
              <a:latin typeface="Arial Black" pitchFamily="34" charset="0"/>
            </a:endParaRPr>
          </a:p>
        </p:txBody>
      </p:sp>
      <p:sp>
        <p:nvSpPr>
          <p:cNvPr id="27651" name="2 Marcador de contenido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5259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s-ES" smtClean="0"/>
              <a:t>-Elaborado con leche de vaca.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ES" smtClean="0"/>
              <a:t>Peso:750g Precio:6.40€ Ref.ALIM-Q-09</a:t>
            </a:r>
          </a:p>
          <a:p>
            <a:pPr eaLnBrk="1" hangingPunct="1">
              <a:buFont typeface="Wingdings 2" pitchFamily="18" charset="2"/>
              <a:buNone/>
            </a:pPr>
            <a:endParaRPr lang="es-ES" smtClean="0"/>
          </a:p>
          <a:p>
            <a:pPr eaLnBrk="1" hangingPunct="1">
              <a:buFont typeface="Wingdings 2" pitchFamily="18" charset="2"/>
              <a:buNone/>
            </a:pPr>
            <a:endParaRPr lang="es-ES" smtClean="0"/>
          </a:p>
        </p:txBody>
      </p:sp>
      <p:pic>
        <p:nvPicPr>
          <p:cNvPr id="27652" name="Picture 2" descr="C:\Users\Luis\Desktop\Cosas para EJE\Imagenes para catalogo EJE\Queso tres osco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3068638"/>
            <a:ext cx="4103688" cy="346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323850" y="115888"/>
            <a:ext cx="8496300" cy="1584325"/>
          </a:xfrm>
          <a:prstGeom prst="roundRect">
            <a:avLst/>
          </a:prstGeom>
          <a:solidFill>
            <a:srgbClr val="0505BB"/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38741"/>
            <a:ext cx="8229600" cy="1143000"/>
          </a:xfrm>
        </p:spPr>
        <p:txBody>
          <a:bodyPr>
            <a:noAutofit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s-ES" sz="3400" b="1" dirty="0" smtClean="0">
                <a:solidFill>
                  <a:srgbClr val="FF0000"/>
                </a:solidFill>
                <a:latin typeface="Arial Black" pitchFamily="34" charset="0"/>
              </a:rPr>
              <a:t>Queso Puro de </a:t>
            </a:r>
            <a:r>
              <a:rPr lang="es-ES" sz="3400" b="1" dirty="0" err="1" smtClean="0">
                <a:solidFill>
                  <a:srgbClr val="FF0000"/>
                </a:solidFill>
                <a:latin typeface="Arial Black" pitchFamily="34" charset="0"/>
              </a:rPr>
              <a:t>Oveja“La</a:t>
            </a:r>
            <a:r>
              <a:rPr lang="es-ES" sz="3400" b="1" dirty="0" smtClean="0">
                <a:solidFill>
                  <a:srgbClr val="FF0000"/>
                </a:solidFill>
                <a:latin typeface="Arial Black" pitchFamily="34" charset="0"/>
              </a:rPr>
              <a:t> Collada”</a:t>
            </a:r>
            <a:endParaRPr lang="es-ES" sz="3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9699" name="2 Marcador de contenido"/>
          <p:cNvSpPr>
            <a:spLocks noGrp="1"/>
          </p:cNvSpPr>
          <p:nvPr>
            <p:ph idx="1"/>
          </p:nvPr>
        </p:nvSpPr>
        <p:spPr>
          <a:xfrm>
            <a:off x="457200" y="1990725"/>
            <a:ext cx="8229600" cy="45259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s-ES" smtClean="0"/>
              <a:t>- Elaborado 100% con leche pura de oveja.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ES" smtClean="0"/>
              <a:t>Peso: 600g Precio: 7.20€ Ref.ALIM-Q-10</a:t>
            </a:r>
          </a:p>
        </p:txBody>
      </p:sp>
      <p:pic>
        <p:nvPicPr>
          <p:cNvPr id="29700" name="Picture 2" descr="C:\Users\Luis\Desktop\Cosas para EJE\Imagenes para catalogo EJE\Queso La Collad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3068638"/>
            <a:ext cx="3567112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>
            <a:spLocks noChangeArrowheads="1"/>
          </p:cNvSpPr>
          <p:nvPr/>
        </p:nvSpPr>
        <p:spPr bwMode="auto">
          <a:xfrm>
            <a:off x="323850" y="115888"/>
            <a:ext cx="8496300" cy="15843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dist="50800" dir="5400000" algn="ctr" rotWithShape="0">
              <a:schemeClr val="bg1"/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231248"/>
          </a:xfrm>
        </p:spPr>
        <p:txBody>
          <a:bodyPr>
            <a:normAutofit fontScale="90000"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s-ES" b="1" dirty="0" smtClean="0">
                <a:solidFill>
                  <a:srgbClr val="0505BB"/>
                </a:solidFill>
                <a:latin typeface="Arial Black" pitchFamily="34" charset="0"/>
              </a:rPr>
              <a:t>Queso Puro de Cabra “Tierra Astur” - </a:t>
            </a:r>
            <a:r>
              <a:rPr lang="es-ES" b="1" dirty="0" err="1" smtClean="0">
                <a:solidFill>
                  <a:srgbClr val="0505BB"/>
                </a:solidFill>
                <a:latin typeface="Arial Black" pitchFamily="34" charset="0"/>
              </a:rPr>
              <a:t>Llanes</a:t>
            </a:r>
            <a:endParaRPr lang="es-ES" b="1" dirty="0">
              <a:solidFill>
                <a:srgbClr val="0505BB"/>
              </a:solidFill>
              <a:latin typeface="Arial Black" pitchFamily="34" charset="0"/>
            </a:endParaRPr>
          </a:p>
        </p:txBody>
      </p:sp>
      <p:sp>
        <p:nvSpPr>
          <p:cNvPr id="31747" name="2 Marcador de contenido"/>
          <p:cNvSpPr>
            <a:spLocks noGrp="1"/>
          </p:cNvSpPr>
          <p:nvPr>
            <p:ph idx="1"/>
          </p:nvPr>
        </p:nvSpPr>
        <p:spPr>
          <a:xfrm>
            <a:off x="457200" y="1857375"/>
            <a:ext cx="8229600" cy="45259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s-ES" smtClean="0"/>
              <a:t>- Elaborado artesanalmente con leche pasteurizada de cabra.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ES" smtClean="0"/>
              <a:t>Peso: 500g Precio: 6.25€ Ref.ALIM-Q-11</a:t>
            </a:r>
          </a:p>
        </p:txBody>
      </p:sp>
      <p:pic>
        <p:nvPicPr>
          <p:cNvPr id="31748" name="Picture 2" descr="C:\Users\Usuario\Desktop\file_44_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3644900"/>
            <a:ext cx="2770187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undición">
  <a:themeElements>
    <a:clrScheme name="Fundición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undición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undició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416</TotalTime>
  <Words>277</Words>
  <Application>Microsoft Office PowerPoint</Application>
  <PresentationFormat>On-screen Show (4:3)</PresentationFormat>
  <Paragraphs>60</Paragraphs>
  <Slides>19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Plantilla de diseño</vt:lpstr>
      </vt:variant>
      <vt:variant>
        <vt:i4>12</vt:i4>
      </vt:variant>
      <vt:variant>
        <vt:lpstr>Títulos de diapositiva</vt:lpstr>
      </vt:variant>
      <vt:variant>
        <vt:i4>19</vt:i4>
      </vt:variant>
    </vt:vector>
  </HeadingPairs>
  <TitlesOfParts>
    <vt:vector size="38" baseType="lpstr">
      <vt:lpstr>Arial</vt:lpstr>
      <vt:lpstr>Rockwell</vt:lpstr>
      <vt:lpstr>Wingdings 2</vt:lpstr>
      <vt:lpstr>Calibri</vt:lpstr>
      <vt:lpstr>Script MT Bold</vt:lpstr>
      <vt:lpstr>Times New Roman</vt:lpstr>
      <vt:lpstr>Arial Black</vt:lpstr>
      <vt:lpstr>Fundición</vt:lpstr>
      <vt:lpstr>Fundición</vt:lpstr>
      <vt:lpstr>Fundición</vt:lpstr>
      <vt:lpstr>Fundición</vt:lpstr>
      <vt:lpstr>Fundición</vt:lpstr>
      <vt:lpstr>Fundición</vt:lpstr>
      <vt:lpstr>Fundición</vt:lpstr>
      <vt:lpstr>Fundición</vt:lpstr>
      <vt:lpstr>Fundición</vt:lpstr>
      <vt:lpstr>Fundición</vt:lpstr>
      <vt:lpstr>Fundición</vt:lpstr>
      <vt:lpstr>Fundición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Catálogo</dc:title>
  <dc:creator>Luis</dc:creator>
  <cp:lastModifiedBy>WinuE</cp:lastModifiedBy>
  <cp:revision>56</cp:revision>
  <dcterms:created xsi:type="dcterms:W3CDTF">2013-03-22T12:24:13Z</dcterms:created>
  <dcterms:modified xsi:type="dcterms:W3CDTF">2014-04-02T10:55:26Z</dcterms:modified>
</cp:coreProperties>
</file>