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/>
        </p:nvSpPr>
        <p:spPr>
          <a:xfrm>
            <a:off y="0" x="0"/>
            <a:ext cy="3723299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ctrTitle"/>
          </p:nvPr>
        </p:nvSpPr>
        <p:spPr>
          <a:xfrm>
            <a:off y="1433988" x="391160"/>
            <a:ext cy="421499" cx="8351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228600"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1982435" x="403761"/>
            <a:ext cy="342300" cx="834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indent="152400" marL="0"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51" name="Shape 51"/>
          <p:cNvCxnSpPr/>
          <p:nvPr/>
        </p:nvCxnSpPr>
        <p:spPr>
          <a:xfrm>
            <a:off y="1912668" x="2258800"/>
            <a:ext cy="10799" cx="4621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52" name="Shape 52"/>
          <p:cNvSpPr/>
          <p:nvPr/>
        </p:nvSpPr>
        <p:spPr>
          <a:xfrm>
            <a:off y="3030297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0" x="0"/>
            <a:ext cy="937200" cx="9144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5" name="Shape 55"/>
          <p:cNvSpPr/>
          <p:nvPr/>
        </p:nvSpPr>
        <p:spPr>
          <a:xfrm>
            <a:off y="226265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56" name="Shape 56"/>
          <p:cNvCxnSpPr/>
          <p:nvPr/>
        </p:nvCxnSpPr>
        <p:spPr>
          <a:xfrm rot="10800000" flipH="1">
            <a:off y="783855" x="2258963"/>
            <a:ext cy="6900" cx="4602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/>
        </p:nvSpPr>
        <p:spPr>
          <a:xfrm>
            <a:off y="0" x="0"/>
            <a:ext cy="4708799" cx="4456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1" name="Shape 61"/>
          <p:cNvSpPr/>
          <p:nvPr/>
        </p:nvSpPr>
        <p:spPr>
          <a:xfrm flipH="1">
            <a:off y="3759780" x="3434"/>
            <a:ext cy="1033097" cx="4453249"/>
          </a:xfrm>
          <a:custGeom>
            <a:pathLst>
              <a:path w="4453250" extrusionOk="0" h="1869860">
                <a:moveTo>
                  <a:pt y="1726390" x="4447791"/>
                </a:moveTo>
                <a:lnTo>
                  <a:pt y="1869860" x="4219291"/>
                </a:lnTo>
                <a:lnTo>
                  <a:pt y="1715763" x="3980162"/>
                </a:lnTo>
                <a:lnTo>
                  <a:pt y="1864546" x="3746348"/>
                </a:lnTo>
                <a:lnTo>
                  <a:pt y="1726390" x="3512534"/>
                </a:lnTo>
                <a:lnTo>
                  <a:pt y="1864546" x="3284033"/>
                </a:lnTo>
                <a:lnTo>
                  <a:pt y="1731704" x="3044905"/>
                </a:lnTo>
                <a:lnTo>
                  <a:pt y="1864546" x="2805777"/>
                </a:lnTo>
                <a:lnTo>
                  <a:pt y="1731704" x="2571963"/>
                </a:lnTo>
                <a:lnTo>
                  <a:pt y="1864546" x="2343462"/>
                </a:lnTo>
                <a:lnTo>
                  <a:pt y="1726390" x="2104334"/>
                </a:lnTo>
                <a:lnTo>
                  <a:pt y="1869860" x="1865206"/>
                </a:lnTo>
                <a:lnTo>
                  <a:pt y="1715763" x="1631391"/>
                </a:lnTo>
                <a:lnTo>
                  <a:pt y="1869860" x="1402891"/>
                </a:lnTo>
                <a:lnTo>
                  <a:pt y="1726390" x="1163763"/>
                </a:lnTo>
                <a:lnTo>
                  <a:pt y="1869860" x="935262"/>
                </a:lnTo>
                <a:lnTo>
                  <a:pt y="1726390" x="696134"/>
                </a:lnTo>
                <a:lnTo>
                  <a:pt y="1864546" x="457006"/>
                </a:lnTo>
                <a:lnTo>
                  <a:pt y="1726390" x="217877"/>
                </a:lnTo>
                <a:lnTo>
                  <a:pt y="1869860" x="5"/>
                </a:lnTo>
                <a:cubicBezTo>
                  <a:pt y="1246574" x="3"/>
                  <a:pt y="623287" x="2"/>
                  <a:pt y="1" x="0"/>
                </a:cubicBezTo>
                <a:lnTo>
                  <a:pt y="0" x="445325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62" name="Shape 62"/>
          <p:cNvCxnSpPr/>
          <p:nvPr/>
        </p:nvCxnSpPr>
        <p:spPr>
          <a:xfrm>
            <a:off y="744077" x="409699"/>
            <a:ext cy="0" cx="36600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y="13321" x="457200"/>
            <a:ext cy="857400" cx="35507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00150" x="5021123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/>
        </p:nvSpPr>
        <p:spPr>
          <a:xfrm>
            <a:off y="0" x="0"/>
            <a:ext cy="937200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8" name="Shape 68"/>
          <p:cNvSpPr/>
          <p:nvPr/>
        </p:nvSpPr>
        <p:spPr>
          <a:xfrm>
            <a:off y="226265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69" name="Shape 69"/>
          <p:cNvCxnSpPr/>
          <p:nvPr/>
        </p:nvCxnSpPr>
        <p:spPr>
          <a:xfrm rot="10800000" flipH="1">
            <a:off y="783855" x="2258963"/>
            <a:ext cy="6900" cx="4602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/>
        </p:nvSpPr>
        <p:spPr>
          <a:xfrm rot="10800000">
            <a:off y="4110402" x="-5937"/>
            <a:ext cy="1033097" cx="4453249"/>
          </a:xfrm>
          <a:custGeom>
            <a:pathLst>
              <a:path w="4453250" extrusionOk="0" h="1869860">
                <a:moveTo>
                  <a:pt y="1726390" x="4447791"/>
                </a:moveTo>
                <a:lnTo>
                  <a:pt y="1869860" x="4219291"/>
                </a:lnTo>
                <a:lnTo>
                  <a:pt y="1715763" x="3980162"/>
                </a:lnTo>
                <a:lnTo>
                  <a:pt y="1864546" x="3746348"/>
                </a:lnTo>
                <a:lnTo>
                  <a:pt y="1726390" x="3512534"/>
                </a:lnTo>
                <a:lnTo>
                  <a:pt y="1864546" x="3284033"/>
                </a:lnTo>
                <a:lnTo>
                  <a:pt y="1731704" x="3044905"/>
                </a:lnTo>
                <a:lnTo>
                  <a:pt y="1864546" x="2805777"/>
                </a:lnTo>
                <a:lnTo>
                  <a:pt y="1731704" x="2571963"/>
                </a:lnTo>
                <a:lnTo>
                  <a:pt y="1864546" x="2343462"/>
                </a:lnTo>
                <a:lnTo>
                  <a:pt y="1726390" x="2104334"/>
                </a:lnTo>
                <a:lnTo>
                  <a:pt y="1869860" x="1865206"/>
                </a:lnTo>
                <a:lnTo>
                  <a:pt y="1715763" x="1631391"/>
                </a:lnTo>
                <a:lnTo>
                  <a:pt y="1869860" x="1402891"/>
                </a:lnTo>
                <a:lnTo>
                  <a:pt y="1726390" x="1163763"/>
                </a:lnTo>
                <a:lnTo>
                  <a:pt y="1869860" x="935262"/>
                </a:lnTo>
                <a:lnTo>
                  <a:pt y="1726390" x="696134"/>
                </a:lnTo>
                <a:lnTo>
                  <a:pt y="1864546" x="457006"/>
                </a:lnTo>
                <a:lnTo>
                  <a:pt y="1726390" x="217877"/>
                </a:lnTo>
                <a:lnTo>
                  <a:pt y="1869860" x="5"/>
                </a:lnTo>
                <a:cubicBezTo>
                  <a:pt y="1246574" x="3"/>
                  <a:pt y="623287" x="2"/>
                  <a:pt y="1" x="0"/>
                </a:cubicBezTo>
                <a:lnTo>
                  <a:pt y="0" x="445325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73" name="Shape 73"/>
          <p:cNvCxnSpPr/>
          <p:nvPr/>
        </p:nvCxnSpPr>
        <p:spPr>
          <a:xfrm>
            <a:off y="4409677" x="388492"/>
            <a:ext cy="3600" cx="37085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74" name="Shape 74"/>
          <p:cNvSpPr txBox="1"/>
          <p:nvPr>
            <p:ph idx="1" type="body"/>
          </p:nvPr>
        </p:nvSpPr>
        <p:spPr>
          <a:xfrm>
            <a:off y="4493760" x="388492"/>
            <a:ext cy="387599" cx="3644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88900" marL="0"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6209" x="0"/>
            <a:ext cy="5137200" cx="9144067"/>
            <a:chOff y="14677" x="0"/>
            <a:chExt cy="6849600" cx="9144067"/>
          </a:xfrm>
        </p:grpSpPr>
        <p:sp>
          <p:nvSpPr>
            <p:cNvPr id="6" name="Shape 6"/>
            <p:cNvSpPr/>
            <p:nvPr/>
          </p:nvSpPr>
          <p:spPr>
            <a:xfrm>
              <a:off y="14677" x="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" name="Shape 7"/>
            <p:cNvSpPr/>
            <p:nvPr/>
          </p:nvSpPr>
          <p:spPr>
            <a:xfrm>
              <a:off y="14677" x="234838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" name="Shape 8"/>
            <p:cNvSpPr/>
            <p:nvPr/>
          </p:nvSpPr>
          <p:spPr>
            <a:xfrm>
              <a:off y="14677" x="46967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" name="Shape 9"/>
            <p:cNvSpPr/>
            <p:nvPr/>
          </p:nvSpPr>
          <p:spPr>
            <a:xfrm>
              <a:off y="14677" x="70451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" name="Shape 10"/>
            <p:cNvSpPr/>
            <p:nvPr/>
          </p:nvSpPr>
          <p:spPr>
            <a:xfrm>
              <a:off y="14677" x="93935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14677" x="117419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2" name="Shape 12"/>
            <p:cNvSpPr/>
            <p:nvPr/>
          </p:nvSpPr>
          <p:spPr>
            <a:xfrm>
              <a:off y="14677" x="140903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" name="Shape 13"/>
            <p:cNvSpPr/>
            <p:nvPr/>
          </p:nvSpPr>
          <p:spPr>
            <a:xfrm>
              <a:off y="14677" x="164387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14677" x="187871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" name="Shape 15"/>
            <p:cNvSpPr/>
            <p:nvPr/>
          </p:nvSpPr>
          <p:spPr>
            <a:xfrm>
              <a:off y="14677" x="211355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6" name="Shape 16"/>
            <p:cNvSpPr/>
            <p:nvPr/>
          </p:nvSpPr>
          <p:spPr>
            <a:xfrm>
              <a:off y="14677" x="234839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7" name="Shape 17"/>
            <p:cNvSpPr/>
            <p:nvPr/>
          </p:nvSpPr>
          <p:spPr>
            <a:xfrm>
              <a:off y="14677" x="2583228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8" name="Shape 18"/>
            <p:cNvSpPr/>
            <p:nvPr/>
          </p:nvSpPr>
          <p:spPr>
            <a:xfrm>
              <a:off y="14677" x="281806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9" name="Shape 19"/>
            <p:cNvSpPr/>
            <p:nvPr/>
          </p:nvSpPr>
          <p:spPr>
            <a:xfrm>
              <a:off y="14677" x="305290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0" name="Shape 20"/>
            <p:cNvSpPr/>
            <p:nvPr/>
          </p:nvSpPr>
          <p:spPr>
            <a:xfrm>
              <a:off y="14677" x="328774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14677" x="352258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2" name="Shape 22"/>
            <p:cNvSpPr/>
            <p:nvPr/>
          </p:nvSpPr>
          <p:spPr>
            <a:xfrm>
              <a:off y="14677" x="375742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3" name="Shape 23"/>
            <p:cNvSpPr/>
            <p:nvPr/>
          </p:nvSpPr>
          <p:spPr>
            <a:xfrm>
              <a:off y="14677" x="399226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14677" x="422710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5" name="Shape 25"/>
            <p:cNvSpPr/>
            <p:nvPr/>
          </p:nvSpPr>
          <p:spPr>
            <a:xfrm>
              <a:off y="14677" x="446194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6" name="Shape 26"/>
            <p:cNvSpPr/>
            <p:nvPr/>
          </p:nvSpPr>
          <p:spPr>
            <a:xfrm>
              <a:off y="14677" x="469678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7" name="Shape 27"/>
            <p:cNvSpPr/>
            <p:nvPr/>
          </p:nvSpPr>
          <p:spPr>
            <a:xfrm>
              <a:off y="14677" x="4931619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8" name="Shape 28"/>
            <p:cNvSpPr/>
            <p:nvPr/>
          </p:nvSpPr>
          <p:spPr>
            <a:xfrm>
              <a:off y="14677" x="516645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9" name="Shape 29"/>
            <p:cNvSpPr/>
            <p:nvPr/>
          </p:nvSpPr>
          <p:spPr>
            <a:xfrm>
              <a:off y="14677" x="540129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0" name="Shape 30"/>
            <p:cNvSpPr/>
            <p:nvPr/>
          </p:nvSpPr>
          <p:spPr>
            <a:xfrm>
              <a:off y="14677" x="563613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1" name="Shape 31"/>
            <p:cNvSpPr/>
            <p:nvPr/>
          </p:nvSpPr>
          <p:spPr>
            <a:xfrm>
              <a:off y="14677" x="587097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14677" x="6105814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3" name="Shape 33"/>
            <p:cNvSpPr/>
            <p:nvPr/>
          </p:nvSpPr>
          <p:spPr>
            <a:xfrm>
              <a:off y="14677" x="634065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4" name="Shape 34"/>
            <p:cNvSpPr/>
            <p:nvPr/>
          </p:nvSpPr>
          <p:spPr>
            <a:xfrm>
              <a:off y="14677" x="657549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14677" x="681033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>
              <a:off y="14677" x="704517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14677" x="7280009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8" name="Shape 38"/>
            <p:cNvSpPr/>
            <p:nvPr/>
          </p:nvSpPr>
          <p:spPr>
            <a:xfrm>
              <a:off y="14677" x="751484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9" name="Shape 39"/>
            <p:cNvSpPr/>
            <p:nvPr/>
          </p:nvSpPr>
          <p:spPr>
            <a:xfrm>
              <a:off y="14677" x="774968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0" name="Shape 40"/>
            <p:cNvSpPr/>
            <p:nvPr/>
          </p:nvSpPr>
          <p:spPr>
            <a:xfrm>
              <a:off y="14677" x="798452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1" name="Shape 41"/>
            <p:cNvSpPr/>
            <p:nvPr/>
          </p:nvSpPr>
          <p:spPr>
            <a:xfrm>
              <a:off y="14677" x="8219364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2" name="Shape 42"/>
            <p:cNvSpPr/>
            <p:nvPr/>
          </p:nvSpPr>
          <p:spPr>
            <a:xfrm>
              <a:off y="14677" x="845420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3" name="Shape 43"/>
            <p:cNvSpPr/>
            <p:nvPr/>
          </p:nvSpPr>
          <p:spPr>
            <a:xfrm>
              <a:off y="14677" x="868904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14677" x="892386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 indent="279400" marL="0"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215900" marL="34290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 indent="-158750" marL="74295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 indent="-101600" marL="11430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 indent="-101600" marL="16002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 indent="-101600" marL="20574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 indent="-101600" marL="25146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 indent="-101600" marL="29718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 indent="-101600" marL="34290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 indent="-101600" marL="3886200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4.jpg" Type="http://schemas.openxmlformats.org/officeDocument/2006/relationships/image" Id="rId3"/><Relationship Target="../media/image01.jp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2.jp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17.jpg" Type="http://schemas.openxmlformats.org/officeDocument/2006/relationships/image" Id="rId3"/><Relationship Target="../media/image14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2.jpg" Type="http://schemas.openxmlformats.org/officeDocument/2006/relationships/image" Id="rId3"/><Relationship Target="../media/image09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8.jpg" Type="http://schemas.openxmlformats.org/officeDocument/2006/relationships/image" Id="rId3"/><Relationship Target="../media/image07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4"/><Relationship Target="../media/image18.png" Type="http://schemas.openxmlformats.org/officeDocument/2006/relationships/image" Id="rId3"/><Relationship Target="../media/image15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4"/><Relationship Target="../media/image19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4"/><Relationship Target="../media/image23.jpg" Type="http://schemas.openxmlformats.org/officeDocument/2006/relationships/image" Id="rId3"/><Relationship Target="../media/image21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y="2307138" x="347135"/>
            <a:ext cy="421499" cx="8351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6000" lang="es">
                <a:latin typeface="Comic Sans MS"/>
                <a:ea typeface="Comic Sans MS"/>
                <a:cs typeface="Comic Sans MS"/>
                <a:sym typeface="Comic Sans MS"/>
              </a:rPr>
              <a:t>Productos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4800" lang="es">
                <a:latin typeface="Comic Sans MS"/>
                <a:ea typeface="Comic Sans MS"/>
                <a:cs typeface="Comic Sans MS"/>
                <a:sym typeface="Comic Sans MS"/>
              </a:rPr>
              <a:t>I-nma cooperative</a:t>
            </a:r>
            <a:r>
              <a:rPr lang="es"/>
              <a:t>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8775" x="2662875"/>
            <a:ext cy="2462775" cx="38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83712" x="349950"/>
            <a:ext cy="2197500" cx="29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952275" x="1261475"/>
            <a:ext cy="2047175" cx="245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129387" x="3279950"/>
            <a:ext cy="2238175" cx="22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y="3608800" x="6244075"/>
            <a:ext cy="734099" cx="202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s">
                <a:latin typeface="Comic Sans MS"/>
                <a:ea typeface="Comic Sans MS"/>
                <a:cs typeface="Comic Sans MS"/>
                <a:sym typeface="Comic Sans MS"/>
              </a:rPr>
              <a:t>1€ /ud.</a:t>
            </a:r>
            <a:r>
              <a:rPr sz="3000" lang="es"/>
              <a:t> </a:t>
            </a: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1.Pulseras de gomas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2. Collares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20675" x="457200"/>
            <a:ext cy="2524324" cx="252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65199" x="919725"/>
            <a:ext cy="2100979" cx="2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005225" x="3006700"/>
            <a:ext cy="2347949" cx="31305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y="2865200" x="6804550"/>
            <a:ext cy="857400" cx="1448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s">
                <a:latin typeface="Comic Sans MS"/>
                <a:ea typeface="Comic Sans MS"/>
                <a:cs typeface="Comic Sans MS"/>
                <a:sym typeface="Comic Sans MS"/>
              </a:rPr>
              <a:t>4€/ud.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3. Llaveros corbata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38650" x="347125"/>
            <a:ext cy="2619250" cx="2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32350" x="1682325"/>
            <a:ext cy="1905000" cx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968575" x="2966373"/>
            <a:ext cy="2291450" cx="18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y="3503500" x="5376750"/>
            <a:ext cy="488099" cx="2360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s">
                <a:latin typeface="Comic Sans MS"/>
                <a:ea typeface="Comic Sans MS"/>
                <a:cs typeface="Comic Sans MS"/>
                <a:sym typeface="Comic Sans MS"/>
              </a:rPr>
              <a:t>2€ / ud</a:t>
            </a:r>
            <a:r>
              <a:rPr sz="3000" lang="e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4.Camisetas personalizadas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90850" x="178550"/>
            <a:ext cy="2739699" cx="27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64400" x="2144325"/>
            <a:ext cy="2624950" cx="23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281125" x="4006925"/>
            <a:ext cy="3184451" cx="21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y="2766175" x="6522300"/>
            <a:ext cy="542999" cx="2164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s">
                <a:latin typeface="Comic Sans MS"/>
                <a:ea typeface="Comic Sans MS"/>
                <a:cs typeface="Comic Sans MS"/>
                <a:sym typeface="Comic Sans MS"/>
              </a:rPr>
              <a:t>15 € / ud.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51" x="457200"/>
            <a:ext cy="757800" cx="8018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5.Velas con olores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25900" x="457200"/>
            <a:ext cy="2620549" cx="2433850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72374" x="3740075"/>
            <a:ext cy="2114950" cx="2819924"/>
          </a:xfrm>
          <a:prstGeom prst="rect">
            <a:avLst/>
          </a:prstGeom>
        </p:spPr>
      </p:pic>
      <p:pic>
        <p:nvPicPr>
          <p:cNvPr id="123" name="Shape 1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16875" x="2195875"/>
            <a:ext cy="2058249" cx="2058249"/>
          </a:xfrm>
          <a:prstGeom prst="rect">
            <a:avLst/>
          </a:prstGeom>
        </p:spPr>
      </p:pic>
      <p:sp>
        <p:nvSpPr>
          <p:cNvPr id="124" name="Shape 124"/>
          <p:cNvSpPr txBox="1"/>
          <p:nvPr/>
        </p:nvSpPr>
        <p:spPr>
          <a:xfrm>
            <a:off y="4042900" x="5268225"/>
            <a:ext cy="425700" cx="2538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s"/>
              <a:t>0.50 € / ud.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6.Tazas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24825" x="1888000"/>
            <a:ext cy="2326625" cx="23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53287" x="3812025"/>
            <a:ext cy="2468199" cx="246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241125" x="143200"/>
            <a:ext cy="2437649" cx="243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y="3837450" x="5752375"/>
            <a:ext cy="563100" cx="2326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s">
                <a:latin typeface="Comic Sans MS"/>
                <a:ea typeface="Comic Sans MS"/>
                <a:cs typeface="Comic Sans MS"/>
                <a:sym typeface="Comic Sans MS"/>
              </a:rPr>
              <a:t>6 € / ud.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7. Dulces asturianos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95875" x="365075"/>
            <a:ext cy="2318849" cx="3091799"/>
          </a:xfrm>
          <a:prstGeom prst="rect">
            <a:avLst/>
          </a:prstGeom>
        </p:spPr>
      </p:pic>
      <p:pic>
        <p:nvPicPr>
          <p:cNvPr id="140" name="Shape 1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41024" x="2169525"/>
            <a:ext cy="2102474" cx="2471599"/>
          </a:xfrm>
          <a:prstGeom prst="rect">
            <a:avLst/>
          </a:prstGeom>
        </p:spPr>
      </p:pic>
      <p:sp>
        <p:nvSpPr>
          <p:cNvPr id="141" name="Shape 141"/>
          <p:cNvSpPr txBox="1"/>
          <p:nvPr/>
        </p:nvSpPr>
        <p:spPr>
          <a:xfrm>
            <a:off y="2909475" x="5593275"/>
            <a:ext cy="676800" cx="2118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s">
                <a:latin typeface="Comic Sans MS"/>
                <a:ea typeface="Comic Sans MS"/>
                <a:cs typeface="Comic Sans MS"/>
                <a:sym typeface="Comic Sans MS"/>
              </a:rPr>
              <a:t>4€/docena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5787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8. Chorizos típicos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66749" x="338425"/>
            <a:ext cy="1866150" cx="29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23499" x="1040200"/>
            <a:ext cy="1866149" cx="279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y="3252975" x="6024725"/>
            <a:ext cy="606000" cx="1639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s">
                <a:latin typeface="Comic Sans MS"/>
                <a:ea typeface="Comic Sans MS"/>
                <a:cs typeface="Comic Sans MS"/>
                <a:sym typeface="Comic Sans MS"/>
              </a:rPr>
              <a:t>8€/kg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910425" x="3324275"/>
            <a:ext cy="1921200" cx="19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