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455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070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773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806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23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394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228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998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45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085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276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FE9F-96B9-4DAB-93B4-DD2707D01B73}" type="datetimeFigureOut">
              <a:rPr lang="es-CO" smtClean="0"/>
              <a:t>25/10/2013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2604C-1B38-4E89-88CA-1436A6ABBF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935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51" y="1035567"/>
            <a:ext cx="7199725" cy="568351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506686" y="363351"/>
            <a:ext cx="321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ORGANIGRAMA ESTRUCTURAL</a:t>
            </a:r>
            <a:endParaRPr lang="es-E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5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291" y="962721"/>
            <a:ext cx="6938159" cy="578487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65171" y="406089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ORGANIGRAMA DE PUESTOS</a:t>
            </a:r>
            <a:endParaRPr lang="es-E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9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1" y="831633"/>
            <a:ext cx="6926282" cy="582102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292929" y="261257"/>
            <a:ext cx="327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ORGANIGRAMA FUNCIONAL</a:t>
            </a:r>
            <a:endParaRPr lang="es-E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2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2013-10-26T04:59:30Z</dcterms:created>
  <dcterms:modified xsi:type="dcterms:W3CDTF">2013-10-26T05:00:12Z</dcterms:modified>
</cp:coreProperties>
</file>